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0.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1.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2.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3.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5.xml" ContentType="application/inkml+xml"/>
  <Override PartName="/ppt/ink/ink6.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832" r:id="rId5"/>
    <p:sldMasterId id="2147484922" r:id="rId6"/>
    <p:sldMasterId id="2147485014" r:id="rId7"/>
    <p:sldMasterId id="2147485129" r:id="rId8"/>
    <p:sldMasterId id="2147485138" r:id="rId9"/>
    <p:sldMasterId id="2147485220" r:id="rId10"/>
    <p:sldMasterId id="2147485255" r:id="rId11"/>
    <p:sldMasterId id="2147485294" r:id="rId12"/>
    <p:sldMasterId id="2147485339" r:id="rId13"/>
    <p:sldMasterId id="2147485391" r:id="rId14"/>
    <p:sldMasterId id="2147485425" r:id="rId15"/>
    <p:sldMasterId id="2147485464" r:id="rId16"/>
    <p:sldMasterId id="2147485496" r:id="rId17"/>
  </p:sldMasterIdLst>
  <p:notesMasterIdLst>
    <p:notesMasterId r:id="rId43"/>
  </p:notesMasterIdLst>
  <p:handoutMasterIdLst>
    <p:handoutMasterId r:id="rId44"/>
  </p:handoutMasterIdLst>
  <p:sldIdLst>
    <p:sldId id="2076136057" r:id="rId18"/>
    <p:sldId id="2076137590" r:id="rId19"/>
    <p:sldId id="2076137595" r:id="rId20"/>
    <p:sldId id="2076137627" r:id="rId21"/>
    <p:sldId id="2076137639" r:id="rId22"/>
    <p:sldId id="2076137631" r:id="rId23"/>
    <p:sldId id="2076137628" r:id="rId24"/>
    <p:sldId id="2076137633" r:id="rId25"/>
    <p:sldId id="2076137619" r:id="rId26"/>
    <p:sldId id="2076136723" r:id="rId27"/>
    <p:sldId id="507" r:id="rId28"/>
    <p:sldId id="2076136724" r:id="rId29"/>
    <p:sldId id="2076136725" r:id="rId30"/>
    <p:sldId id="2076136726" r:id="rId31"/>
    <p:sldId id="2076136727" r:id="rId32"/>
    <p:sldId id="10627" r:id="rId33"/>
    <p:sldId id="2076137640" r:id="rId34"/>
    <p:sldId id="8378" r:id="rId35"/>
    <p:sldId id="4568" r:id="rId36"/>
    <p:sldId id="2076137641" r:id="rId37"/>
    <p:sldId id="2076137642" r:id="rId38"/>
    <p:sldId id="2076137624" r:id="rId39"/>
    <p:sldId id="2076137621" r:id="rId40"/>
    <p:sldId id="2076137622" r:id="rId41"/>
    <p:sldId id="2076137623"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290A1E8-AFB8-3548-8B68-764E854A696A}">
          <p14:sldIdLst>
            <p14:sldId id="2076136057"/>
            <p14:sldId id="2076137590"/>
            <p14:sldId id="2076137595"/>
            <p14:sldId id="2076137627"/>
            <p14:sldId id="2076137639"/>
            <p14:sldId id="2076137631"/>
            <p14:sldId id="2076137628"/>
            <p14:sldId id="2076137633"/>
            <p14:sldId id="2076137619"/>
            <p14:sldId id="2076136723"/>
            <p14:sldId id="507"/>
            <p14:sldId id="2076136724"/>
            <p14:sldId id="2076136725"/>
            <p14:sldId id="2076136726"/>
            <p14:sldId id="2076136727"/>
            <p14:sldId id="10627"/>
            <p14:sldId id="2076137640"/>
            <p14:sldId id="8378"/>
            <p14:sldId id="4568"/>
            <p14:sldId id="2076137641"/>
            <p14:sldId id="2076137642"/>
            <p14:sldId id="2076137624"/>
            <p14:sldId id="2076137621"/>
            <p14:sldId id="2076137622"/>
            <p14:sldId id="20761376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Taylor Daine" initials="TD" lastIdx="18" clrIdx="5">
    <p:extLst>
      <p:ext uri="{19B8F6BF-5375-455C-9EA6-DF929625EA0E}">
        <p15:presenceInfo xmlns:p15="http://schemas.microsoft.com/office/powerpoint/2012/main" userId="S::taylor.daine@bamideas.com::29216b3b-9f86-4a5d-8c46-fed9f45fbdfd" providerId="AD"/>
      </p:ext>
    </p:extLst>
  </p:cmAuthor>
  <p:cmAuthor id="6" name="Nate Piggush" initials="NP" lastIdx="23" clrIdx="6">
    <p:extLst>
      <p:ext uri="{19B8F6BF-5375-455C-9EA6-DF929625EA0E}">
        <p15:presenceInfo xmlns:p15="http://schemas.microsoft.com/office/powerpoint/2012/main" userId="S::nate.piggush@bamideas.com::65d88184-a239-48ae-8cac-1641dc4dee76" providerId="AD"/>
      </p:ext>
    </p:extLst>
  </p:cmAuthor>
  <p:cmAuthor id="7" name="Peter Cooper" initials="PC" lastIdx="1" clrIdx="7">
    <p:extLst>
      <p:ext uri="{19B8F6BF-5375-455C-9EA6-DF929625EA0E}">
        <p15:presenceInfo xmlns:p15="http://schemas.microsoft.com/office/powerpoint/2012/main" userId="S::pcooper@microsoft.com::b743aa5a-e0b7-4c21-9d94-d37d36481bca" providerId="AD"/>
      </p:ext>
    </p:extLst>
  </p:cmAuthor>
  <p:cmAuthor id="8" name="Nupur Goyal" initials="NG" lastIdx="5" clrIdx="8">
    <p:extLst>
      <p:ext uri="{19B8F6BF-5375-455C-9EA6-DF929625EA0E}">
        <p15:presenceInfo xmlns:p15="http://schemas.microsoft.com/office/powerpoint/2012/main" userId="S::nugoyal@microsoft.com::e41cd702-0ed1-4ea6-8bdc-4b94bc4cb9b9" providerId="AD"/>
      </p:ext>
    </p:extLst>
  </p:cmAuthor>
  <p:cmAuthor id="9" name="Erin Shea" initials="ES" lastIdx="147" clrIdx="9">
    <p:extLst>
      <p:ext uri="{19B8F6BF-5375-455C-9EA6-DF929625EA0E}">
        <p15:presenceInfo xmlns:p15="http://schemas.microsoft.com/office/powerpoint/2012/main" userId="Erin Shea" providerId="None"/>
      </p:ext>
    </p:extLst>
  </p:cmAuthor>
  <p:cmAuthor id="10" name="Kelly Miller" initials="KM" lastIdx="41" clrIdx="10">
    <p:extLst>
      <p:ext uri="{19B8F6BF-5375-455C-9EA6-DF929625EA0E}">
        <p15:presenceInfo xmlns:p15="http://schemas.microsoft.com/office/powerpoint/2012/main" userId="S::Kellym@simple-concepts.com::f9edb626-4fca-42ef-acd6-388cba861aa0" providerId="AD"/>
      </p:ext>
    </p:extLst>
  </p:cmAuthor>
  <p:cmAuthor id="11" name="Watts" initials="W" lastIdx="16" clrIdx="11">
    <p:extLst>
      <p:ext uri="{19B8F6BF-5375-455C-9EA6-DF929625EA0E}">
        <p15:presenceInfo xmlns:p15="http://schemas.microsoft.com/office/powerpoint/2012/main" userId="Watts" providerId="None"/>
      </p:ext>
    </p:extLst>
  </p:cmAuthor>
  <p:cmAuthor id="12" name="Kristen Stapleton-Paff" initials="KS" lastIdx="2" clrIdx="12">
    <p:extLst>
      <p:ext uri="{19B8F6BF-5375-455C-9EA6-DF929625EA0E}">
        <p15:presenceInfo xmlns:p15="http://schemas.microsoft.com/office/powerpoint/2012/main" userId="48b75182ae3f0c49" providerId="Windows Live"/>
      </p:ext>
    </p:extLst>
  </p:cmAuthor>
  <p:cmAuthor id="13" name="Jaishree Subramania" initials="JS" lastIdx="1" clrIdx="13">
    <p:extLst>
      <p:ext uri="{19B8F6BF-5375-455C-9EA6-DF929625EA0E}">
        <p15:presenceInfo xmlns:p15="http://schemas.microsoft.com/office/powerpoint/2012/main" userId="S::jamandan@microsoft.com::d5f8c4eb-8ce3-4ad9-908d-3c1e4a6635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4D2"/>
    <a:srgbClr val="000000"/>
    <a:srgbClr val="3C744F"/>
    <a:srgbClr val="3B3B40"/>
    <a:srgbClr val="75747A"/>
    <a:srgbClr val="303034"/>
    <a:srgbClr val="1A1A1F"/>
    <a:srgbClr val="3B3C40"/>
    <a:srgbClr val="3C3B4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43" autoAdjust="0"/>
  </p:normalViewPr>
  <p:slideViewPr>
    <p:cSldViewPr snapToGrid="0">
      <p:cViewPr varScale="1">
        <p:scale>
          <a:sx n="81" d="100"/>
          <a:sy n="81" d="100"/>
        </p:scale>
        <p:origin x="816" y="39"/>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presProps" Target="presProps.xml"/><Relationship Id="rId20" Type="http://schemas.openxmlformats.org/officeDocument/2006/relationships/slide" Target="slides/slide3.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ana Phillips" userId="f5791df9-4fff-4524-854b-1a4e68c4eeb6" providerId="ADAL" clId="{FA7A01AE-8D8F-4F95-9BBE-B0594E687C4A}"/>
    <pc:docChg chg="custSel modMainMaster">
      <pc:chgData name="Diana Phillips" userId="f5791df9-4fff-4524-854b-1a4e68c4eeb6" providerId="ADAL" clId="{FA7A01AE-8D8F-4F95-9BBE-B0594E687C4A}" dt="2020-05-04T22:55:12.128" v="0" actId="478"/>
      <pc:docMkLst>
        <pc:docMk/>
      </pc:docMkLst>
      <pc:sldMasterChg chg="delSp mod">
        <pc:chgData name="Diana Phillips" userId="f5791df9-4fff-4524-854b-1a4e68c4eeb6" providerId="ADAL" clId="{FA7A01AE-8D8F-4F95-9BBE-B0594E687C4A}" dt="2020-05-04T22:55:12.128" v="0" actId="478"/>
        <pc:sldMasterMkLst>
          <pc:docMk/>
          <pc:sldMasterMk cId="94560011" sldId="2147485129"/>
        </pc:sldMasterMkLst>
        <pc:spChg chg="del">
          <ac:chgData name="Diana Phillips" userId="f5791df9-4fff-4524-854b-1a4e68c4eeb6" providerId="ADAL" clId="{FA7A01AE-8D8F-4F95-9BBE-B0594E687C4A}" dt="2020-05-04T22:55:12.128" v="0" actId="478"/>
          <ac:spMkLst>
            <pc:docMk/>
            <pc:sldMasterMk cId="94560011" sldId="2147485129"/>
            <ac:spMk id="5" creationId="{E9BC4C8F-A103-46E4-BF50-AFB461E78BB0}"/>
          </ac:spMkLst>
        </pc:sp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5.svg"/><Relationship Id="rId1" Type="http://schemas.openxmlformats.org/officeDocument/2006/relationships/image" Target="../media/image104.png"/><Relationship Id="rId4" Type="http://schemas.openxmlformats.org/officeDocument/2006/relationships/image" Target="../media/image10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5.svg"/><Relationship Id="rId1" Type="http://schemas.openxmlformats.org/officeDocument/2006/relationships/image" Target="../media/image110.png"/><Relationship Id="rId4" Type="http://schemas.openxmlformats.org/officeDocument/2006/relationships/image" Target="../media/image10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652E4F-94C7-446E-AD0B-B84B333AB219}"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9698A2E4-09B3-49CC-9CCF-EF70DA0D0A99}">
      <dgm:prSet/>
      <dgm:spPr/>
      <dgm:t>
        <a:bodyPr/>
        <a:lstStyle/>
        <a:p>
          <a:pPr>
            <a:lnSpc>
              <a:spcPct val="100000"/>
            </a:lnSpc>
          </a:pPr>
          <a:r>
            <a:rPr lang="en-US"/>
            <a:t>Provisioning Setup = Pre-registration + Device Assignment</a:t>
          </a:r>
        </a:p>
      </dgm:t>
    </dgm:pt>
    <dgm:pt modelId="{7D04CF4A-01B0-44BB-83ED-6447802BF26A}" type="parTrans" cxnId="{AC478375-43B7-4C09-AAC7-87AF375021A6}">
      <dgm:prSet/>
      <dgm:spPr/>
      <dgm:t>
        <a:bodyPr/>
        <a:lstStyle/>
        <a:p>
          <a:endParaRPr lang="en-US"/>
        </a:p>
      </dgm:t>
    </dgm:pt>
    <dgm:pt modelId="{852B0602-DEC6-40BE-81CB-15623D95421A}" type="sibTrans" cxnId="{AC478375-43B7-4C09-AAC7-87AF375021A6}">
      <dgm:prSet/>
      <dgm:spPr/>
      <dgm:t>
        <a:bodyPr/>
        <a:lstStyle/>
        <a:p>
          <a:endParaRPr lang="en-US"/>
        </a:p>
      </dgm:t>
    </dgm:pt>
    <dgm:pt modelId="{FCE3E67A-4ACE-43FE-B5F7-16A989CABBF2}">
      <dgm:prSet/>
      <dgm:spPr/>
      <dgm:t>
        <a:bodyPr/>
        <a:lstStyle/>
        <a:p>
          <a:pPr>
            <a:lnSpc>
              <a:spcPct val="100000"/>
            </a:lnSpc>
          </a:pPr>
          <a:r>
            <a:rPr lang="en-US"/>
            <a:t>Device Provisioning = Runtime assignment + Initial Set up</a:t>
          </a:r>
        </a:p>
      </dgm:t>
    </dgm:pt>
    <dgm:pt modelId="{636DA552-DEB3-4167-A99A-649E52DFA967}" type="parTrans" cxnId="{D5D593A7-7846-414E-A64E-A2E3A967F5D0}">
      <dgm:prSet/>
      <dgm:spPr/>
      <dgm:t>
        <a:bodyPr/>
        <a:lstStyle/>
        <a:p>
          <a:endParaRPr lang="en-US"/>
        </a:p>
      </dgm:t>
    </dgm:pt>
    <dgm:pt modelId="{CA8A9C2A-2573-4526-9BC8-53095C1CC5ED}" type="sibTrans" cxnId="{D5D593A7-7846-414E-A64E-A2E3A967F5D0}">
      <dgm:prSet/>
      <dgm:spPr/>
      <dgm:t>
        <a:bodyPr/>
        <a:lstStyle/>
        <a:p>
          <a:endParaRPr lang="en-US"/>
        </a:p>
      </dgm:t>
    </dgm:pt>
    <dgm:pt modelId="{6CB613E7-4486-4A01-A1C0-B5468A4B213E}" type="pres">
      <dgm:prSet presAssocID="{A4652E4F-94C7-446E-AD0B-B84B333AB219}" presName="root" presStyleCnt="0">
        <dgm:presLayoutVars>
          <dgm:dir/>
          <dgm:resizeHandles val="exact"/>
        </dgm:presLayoutVars>
      </dgm:prSet>
      <dgm:spPr/>
    </dgm:pt>
    <dgm:pt modelId="{7DF4AC3E-BF11-4442-AE40-AC6BE0CFAFFB}" type="pres">
      <dgm:prSet presAssocID="{9698A2E4-09B3-49CC-9CCF-EF70DA0D0A99}" presName="compNode" presStyleCnt="0"/>
      <dgm:spPr/>
    </dgm:pt>
    <dgm:pt modelId="{8C40626D-7510-4BA5-A366-97831DDFD4AB}" type="pres">
      <dgm:prSet presAssocID="{9698A2E4-09B3-49CC-9CCF-EF70DA0D0A99}" presName="bgRect" presStyleLbl="bgShp" presStyleIdx="0" presStyleCnt="2"/>
      <dgm:spPr/>
    </dgm:pt>
    <dgm:pt modelId="{301572DA-4123-43C3-BE51-940615D62C0F}" type="pres">
      <dgm:prSet presAssocID="{9698A2E4-09B3-49CC-9CCF-EF70DA0D0A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76F82061-8A7F-4733-AA70-5888B37D13A3}" type="pres">
      <dgm:prSet presAssocID="{9698A2E4-09B3-49CC-9CCF-EF70DA0D0A99}" presName="spaceRect" presStyleCnt="0"/>
      <dgm:spPr/>
    </dgm:pt>
    <dgm:pt modelId="{D64D4A35-92FA-401F-89E7-C4B05C1E7F69}" type="pres">
      <dgm:prSet presAssocID="{9698A2E4-09B3-49CC-9CCF-EF70DA0D0A99}" presName="parTx" presStyleLbl="revTx" presStyleIdx="0" presStyleCnt="2">
        <dgm:presLayoutVars>
          <dgm:chMax val="0"/>
          <dgm:chPref val="0"/>
        </dgm:presLayoutVars>
      </dgm:prSet>
      <dgm:spPr/>
    </dgm:pt>
    <dgm:pt modelId="{46A4A9F0-5A52-4887-8BDE-1E5DE3EB77BB}" type="pres">
      <dgm:prSet presAssocID="{852B0602-DEC6-40BE-81CB-15623D95421A}" presName="sibTrans" presStyleCnt="0"/>
      <dgm:spPr/>
    </dgm:pt>
    <dgm:pt modelId="{11D83F44-3F81-4D97-9410-73696A6090D4}" type="pres">
      <dgm:prSet presAssocID="{FCE3E67A-4ACE-43FE-B5F7-16A989CABBF2}" presName="compNode" presStyleCnt="0"/>
      <dgm:spPr/>
    </dgm:pt>
    <dgm:pt modelId="{927CDE25-3A09-45E7-AFB7-2B376DEE2D63}" type="pres">
      <dgm:prSet presAssocID="{FCE3E67A-4ACE-43FE-B5F7-16A989CABBF2}" presName="bgRect" presStyleLbl="bgShp" presStyleIdx="1" presStyleCnt="2"/>
      <dgm:spPr/>
    </dgm:pt>
    <dgm:pt modelId="{77EB69CF-D80D-4587-B56B-390EA069EA4E}" type="pres">
      <dgm:prSet presAssocID="{FCE3E67A-4ACE-43FE-B5F7-16A989CABB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0AF03FF-8624-472F-A397-89C60C11BE4B}" type="pres">
      <dgm:prSet presAssocID="{FCE3E67A-4ACE-43FE-B5F7-16A989CABBF2}" presName="spaceRect" presStyleCnt="0"/>
      <dgm:spPr/>
    </dgm:pt>
    <dgm:pt modelId="{E2D3861E-E1C1-46D2-943E-748EA1D8D5CC}" type="pres">
      <dgm:prSet presAssocID="{FCE3E67A-4ACE-43FE-B5F7-16A989CABBF2}" presName="parTx" presStyleLbl="revTx" presStyleIdx="1" presStyleCnt="2">
        <dgm:presLayoutVars>
          <dgm:chMax val="0"/>
          <dgm:chPref val="0"/>
        </dgm:presLayoutVars>
      </dgm:prSet>
      <dgm:spPr/>
    </dgm:pt>
  </dgm:ptLst>
  <dgm:cxnLst>
    <dgm:cxn modelId="{89CA8951-C2A8-430E-97AD-077956DBF8B4}" type="presOf" srcId="{FCE3E67A-4ACE-43FE-B5F7-16A989CABBF2}" destId="{E2D3861E-E1C1-46D2-943E-748EA1D8D5CC}" srcOrd="0" destOrd="0" presId="urn:microsoft.com/office/officeart/2018/2/layout/IconVerticalSolidList"/>
    <dgm:cxn modelId="{AC478375-43B7-4C09-AAC7-87AF375021A6}" srcId="{A4652E4F-94C7-446E-AD0B-B84B333AB219}" destId="{9698A2E4-09B3-49CC-9CCF-EF70DA0D0A99}" srcOrd="0" destOrd="0" parTransId="{7D04CF4A-01B0-44BB-83ED-6447802BF26A}" sibTransId="{852B0602-DEC6-40BE-81CB-15623D95421A}"/>
    <dgm:cxn modelId="{94594A9F-C429-4A8D-A192-3EAE08F5F63E}" type="presOf" srcId="{A4652E4F-94C7-446E-AD0B-B84B333AB219}" destId="{6CB613E7-4486-4A01-A1C0-B5468A4B213E}" srcOrd="0" destOrd="0" presId="urn:microsoft.com/office/officeart/2018/2/layout/IconVerticalSolidList"/>
    <dgm:cxn modelId="{D5D593A7-7846-414E-A64E-A2E3A967F5D0}" srcId="{A4652E4F-94C7-446E-AD0B-B84B333AB219}" destId="{FCE3E67A-4ACE-43FE-B5F7-16A989CABBF2}" srcOrd="1" destOrd="0" parTransId="{636DA552-DEB3-4167-A99A-649E52DFA967}" sibTransId="{CA8A9C2A-2573-4526-9BC8-53095C1CC5ED}"/>
    <dgm:cxn modelId="{E1F5C0C1-0F33-46D3-A05C-033D02472130}" type="presOf" srcId="{9698A2E4-09B3-49CC-9CCF-EF70DA0D0A99}" destId="{D64D4A35-92FA-401F-89E7-C4B05C1E7F69}" srcOrd="0" destOrd="0" presId="urn:microsoft.com/office/officeart/2018/2/layout/IconVerticalSolidList"/>
    <dgm:cxn modelId="{81373045-91C7-43D9-B46B-0A82810A2A78}" type="presParOf" srcId="{6CB613E7-4486-4A01-A1C0-B5468A4B213E}" destId="{7DF4AC3E-BF11-4442-AE40-AC6BE0CFAFFB}" srcOrd="0" destOrd="0" presId="urn:microsoft.com/office/officeart/2018/2/layout/IconVerticalSolidList"/>
    <dgm:cxn modelId="{3F75A479-0046-4608-B1F0-803D65F92444}" type="presParOf" srcId="{7DF4AC3E-BF11-4442-AE40-AC6BE0CFAFFB}" destId="{8C40626D-7510-4BA5-A366-97831DDFD4AB}" srcOrd="0" destOrd="0" presId="urn:microsoft.com/office/officeart/2018/2/layout/IconVerticalSolidList"/>
    <dgm:cxn modelId="{AD7B8AD7-9FEC-4DBD-A06C-C3E843608671}" type="presParOf" srcId="{7DF4AC3E-BF11-4442-AE40-AC6BE0CFAFFB}" destId="{301572DA-4123-43C3-BE51-940615D62C0F}" srcOrd="1" destOrd="0" presId="urn:microsoft.com/office/officeart/2018/2/layout/IconVerticalSolidList"/>
    <dgm:cxn modelId="{19E6FC90-1ADA-4788-91B0-19D28FFFE91E}" type="presParOf" srcId="{7DF4AC3E-BF11-4442-AE40-AC6BE0CFAFFB}" destId="{76F82061-8A7F-4733-AA70-5888B37D13A3}" srcOrd="2" destOrd="0" presId="urn:microsoft.com/office/officeart/2018/2/layout/IconVerticalSolidList"/>
    <dgm:cxn modelId="{B95A56B0-143B-4517-844C-A65CE5C022CA}" type="presParOf" srcId="{7DF4AC3E-BF11-4442-AE40-AC6BE0CFAFFB}" destId="{D64D4A35-92FA-401F-89E7-C4B05C1E7F69}" srcOrd="3" destOrd="0" presId="urn:microsoft.com/office/officeart/2018/2/layout/IconVerticalSolidList"/>
    <dgm:cxn modelId="{15BF3F18-53A2-4633-9AA6-907BD56E2A00}" type="presParOf" srcId="{6CB613E7-4486-4A01-A1C0-B5468A4B213E}" destId="{46A4A9F0-5A52-4887-8BDE-1E5DE3EB77BB}" srcOrd="1" destOrd="0" presId="urn:microsoft.com/office/officeart/2018/2/layout/IconVerticalSolidList"/>
    <dgm:cxn modelId="{02E5EE47-C25D-4F18-83F0-FE6EB39458AB}" type="presParOf" srcId="{6CB613E7-4486-4A01-A1C0-B5468A4B213E}" destId="{11D83F44-3F81-4D97-9410-73696A6090D4}" srcOrd="2" destOrd="0" presId="urn:microsoft.com/office/officeart/2018/2/layout/IconVerticalSolidList"/>
    <dgm:cxn modelId="{9A801E56-97AE-497B-95D4-609C64C5B7A3}" type="presParOf" srcId="{11D83F44-3F81-4D97-9410-73696A6090D4}" destId="{927CDE25-3A09-45E7-AFB7-2B376DEE2D63}" srcOrd="0" destOrd="0" presId="urn:microsoft.com/office/officeart/2018/2/layout/IconVerticalSolidList"/>
    <dgm:cxn modelId="{A44FA20D-97D0-4809-A0D2-A841A71A035E}" type="presParOf" srcId="{11D83F44-3F81-4D97-9410-73696A6090D4}" destId="{77EB69CF-D80D-4587-B56B-390EA069EA4E}" srcOrd="1" destOrd="0" presId="urn:microsoft.com/office/officeart/2018/2/layout/IconVerticalSolidList"/>
    <dgm:cxn modelId="{70A86290-A743-41F3-A087-0F4099E70F96}" type="presParOf" srcId="{11D83F44-3F81-4D97-9410-73696A6090D4}" destId="{A0AF03FF-8624-472F-A397-89C60C11BE4B}" srcOrd="2" destOrd="0" presId="urn:microsoft.com/office/officeart/2018/2/layout/IconVerticalSolidList"/>
    <dgm:cxn modelId="{3AA3440E-7B58-4F03-B2E1-2A0C03FFF11D}" type="presParOf" srcId="{11D83F44-3F81-4D97-9410-73696A6090D4}" destId="{E2D3861E-E1C1-46D2-943E-748EA1D8D5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0626D-7510-4BA5-A366-97831DDFD4AB}">
      <dsp:nvSpPr>
        <dsp:cNvPr id="0" name=""/>
        <dsp:cNvSpPr/>
      </dsp:nvSpPr>
      <dsp:spPr>
        <a:xfrm>
          <a:off x="0" y="721168"/>
          <a:ext cx="10724938" cy="13313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1572DA-4123-43C3-BE51-940615D62C0F}">
      <dsp:nvSpPr>
        <dsp:cNvPr id="0" name=""/>
        <dsp:cNvSpPr/>
      </dsp:nvSpPr>
      <dsp:spPr>
        <a:xfrm>
          <a:off x="402745" y="1020731"/>
          <a:ext cx="732263" cy="7322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4D4A35-92FA-401F-89E7-C4B05C1E7F69}">
      <dsp:nvSpPr>
        <dsp:cNvPr id="0" name=""/>
        <dsp:cNvSpPr/>
      </dsp:nvSpPr>
      <dsp:spPr>
        <a:xfrm>
          <a:off x="1537753" y="721168"/>
          <a:ext cx="9187184" cy="1331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05" tIns="140905" rIns="140905" bIns="140905" numCol="1" spcCol="1270" anchor="ctr" anchorCtr="0">
          <a:noAutofit/>
        </a:bodyPr>
        <a:lstStyle/>
        <a:p>
          <a:pPr marL="0" lvl="0" indent="0" algn="l" defTabSz="1111250">
            <a:lnSpc>
              <a:spcPct val="100000"/>
            </a:lnSpc>
            <a:spcBef>
              <a:spcPct val="0"/>
            </a:spcBef>
            <a:spcAft>
              <a:spcPct val="35000"/>
            </a:spcAft>
            <a:buNone/>
          </a:pPr>
          <a:r>
            <a:rPr lang="en-US" sz="2500" kern="1200"/>
            <a:t>Provisioning Setup = Pre-registration + Device Assignment</a:t>
          </a:r>
        </a:p>
      </dsp:txBody>
      <dsp:txXfrm>
        <a:off x="1537753" y="721168"/>
        <a:ext cx="9187184" cy="1331388"/>
      </dsp:txXfrm>
    </dsp:sp>
    <dsp:sp modelId="{927CDE25-3A09-45E7-AFB7-2B376DEE2D63}">
      <dsp:nvSpPr>
        <dsp:cNvPr id="0" name=""/>
        <dsp:cNvSpPr/>
      </dsp:nvSpPr>
      <dsp:spPr>
        <a:xfrm>
          <a:off x="0" y="2385404"/>
          <a:ext cx="10724938" cy="13313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EB69CF-D80D-4587-B56B-390EA069EA4E}">
      <dsp:nvSpPr>
        <dsp:cNvPr id="0" name=""/>
        <dsp:cNvSpPr/>
      </dsp:nvSpPr>
      <dsp:spPr>
        <a:xfrm>
          <a:off x="402745" y="2684967"/>
          <a:ext cx="732263" cy="7322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D3861E-E1C1-46D2-943E-748EA1D8D5CC}">
      <dsp:nvSpPr>
        <dsp:cNvPr id="0" name=""/>
        <dsp:cNvSpPr/>
      </dsp:nvSpPr>
      <dsp:spPr>
        <a:xfrm>
          <a:off x="1537753" y="2385404"/>
          <a:ext cx="9187184" cy="13313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05" tIns="140905" rIns="140905" bIns="140905" numCol="1" spcCol="1270" anchor="ctr" anchorCtr="0">
          <a:noAutofit/>
        </a:bodyPr>
        <a:lstStyle/>
        <a:p>
          <a:pPr marL="0" lvl="0" indent="0" algn="l" defTabSz="1111250">
            <a:lnSpc>
              <a:spcPct val="100000"/>
            </a:lnSpc>
            <a:spcBef>
              <a:spcPct val="0"/>
            </a:spcBef>
            <a:spcAft>
              <a:spcPct val="35000"/>
            </a:spcAft>
            <a:buNone/>
          </a:pPr>
          <a:r>
            <a:rPr lang="en-US" sz="2500" kern="1200"/>
            <a:t>Device Provisioning = Runtime assignment + Initial Set up</a:t>
          </a:r>
        </a:p>
      </dsp:txBody>
      <dsp:txXfrm>
        <a:off x="1537753" y="2385404"/>
        <a:ext cx="9187184" cy="13313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5/4/2020 4:53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ax="7200" units="cm"/>
          <inkml:channel name="Y" type="integer" max="9600" units="cm"/>
          <inkml:channel name="F" type="integer" max="4096" units="dev"/>
          <inkml:channel name="T" type="integer" max="2.14748E9" units="dev"/>
        </inkml:traceFormat>
        <inkml:channelProperties>
          <inkml:channelProperty channel="X" name="resolution" value="378.54889" units="1/cm"/>
          <inkml:channelProperty channel="Y" name="resolution" value="336.48792" units="1/cm"/>
          <inkml:channelProperty channel="F" name="resolution" value="0" units="1/dev"/>
          <inkml:channelProperty channel="T" name="resolution" value="1" units="1/dev"/>
        </inkml:channelProperties>
      </inkml:inkSource>
      <inkml:timestamp xml:id="ts0" timeString="2019-07-11T21:18:50.677"/>
    </inkml:context>
    <inkml:brush xml:id="br0">
      <inkml:brushProperty name="width" value="0.05292" units="cm"/>
      <inkml:brushProperty name="height" value="0.05292" units="cm"/>
      <inkml:brushProperty name="color" value="#FF0000"/>
    </inkml:brush>
  </inkml:definitions>
  <inkml:trace contextRef="#ctx0" brushRef="#br0">3152 14916 92 0,'-37'-38'32'0,"22"32"-24"0,1 12 0 0,4 4-4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5:51.477"/>
    </inkml:context>
    <inkml:brush xml:id="br0">
      <inkml:brushProperty name="width" value="0.05" units="cm"/>
      <inkml:brushProperty name="height" value="0.05" units="cm"/>
      <inkml:brushProperty name="color" value="#FFC114"/>
    </inkml:brush>
  </inkml:definitions>
  <inkml:trace contextRef="#ctx0" brushRef="#br0">2511 70 2816,'-7'7'1056,"7"-7"-832,12-7-64,1 0-1056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8:17.348"/>
    </inkml:context>
    <inkml:brush xml:id="br0">
      <inkml:brushProperty name="width" value="0.05" units="cm"/>
      <inkml:brushProperty name="height" value="0.05" units="cm"/>
      <inkml:brushProperty name="color" value="#F6630D"/>
    </inkml:brush>
  </inkml:definitions>
  <inkml:trace contextRef="#ctx0" brushRef="#br0">1652 1457 896,'-28'0'352,"28"0"-288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9:18.458"/>
    </inkml:context>
    <inkml:brush xml:id="br0">
      <inkml:brushProperty name="width" value="0.05" units="cm"/>
      <inkml:brushProperty name="height" value="0.05" units="cm"/>
      <inkml:brushProperty name="color" value="#F6630D"/>
    </inkml:brush>
  </inkml:definitions>
  <inkml:trace contextRef="#ctx0" brushRef="#br0">1 0 1152,'7'0'416,"-2"8"-320,2 15 0,-7-1-512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5:51.477"/>
    </inkml:context>
    <inkml:brush xml:id="br0">
      <inkml:brushProperty name="width" value="0.05" units="cm"/>
      <inkml:brushProperty name="height" value="0.05" units="cm"/>
      <inkml:brushProperty name="color" value="#FFC114"/>
    </inkml:brush>
  </inkml:definitions>
  <inkml:trace contextRef="#ctx0" brushRef="#br0">2511 70 2816,'-7'7'1056,"7"-7"-832,12-7-64,1 0-1056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7-11T20:59:18.458"/>
    </inkml:context>
    <inkml:brush xml:id="br0">
      <inkml:brushProperty name="width" value="0.05" units="cm"/>
      <inkml:brushProperty name="height" value="0.05" units="cm"/>
      <inkml:brushProperty name="color" value="#F6630D"/>
    </inkml:brush>
  </inkml:definitions>
  <inkml:trace contextRef="#ctx0" brushRef="#br0">1 0 1152,'7'0'416,"-2"8"-320,2 15 0,-7-1-512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5/4/2020 4:53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improving the developer experience with our products, technical readiness, and developer communities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4964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dirty="0"/>
          </a:p>
          <a:p>
            <a:endParaRPr lang="en-US" sz="12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76FD910-E3AC-4095-8A0E-B90F93851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5/4/2020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33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2FE5E3C-C611-40B0-BCFF-B1C4AC6055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89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t>Let’s go over how provisioning works with a device provisions via IoT Hub Device Provisioning Service . Only one IoT hub will shown for clarity, but the process works with up to 10 hubs linked to a single DPS</a:t>
            </a:r>
          </a:p>
          <a:p>
            <a:endParaRPr lang="en-US" sz="700" dirty="0"/>
          </a:p>
          <a:p>
            <a:r>
              <a:rPr lang="en-US" sz="700" dirty="0"/>
              <a:t>[each numbered point is a literal click stop]</a:t>
            </a:r>
          </a:p>
          <a:p>
            <a:endParaRPr lang="en-US" sz="700" dirty="0"/>
          </a:p>
          <a:p>
            <a:pPr marL="228600" indent="-228600">
              <a:buFont typeface="+mj-lt"/>
              <a:buAutoNum type="arabicPeriod"/>
            </a:pPr>
            <a:r>
              <a:rPr lang="en-US" sz="700" dirty="0"/>
              <a:t>After the device is manufactured, the device enrollment information is added to the DPS. This is the only manual step in the process as part of the provisioning set-up</a:t>
            </a:r>
          </a:p>
          <a:p>
            <a:pPr marL="228600" indent="-228600">
              <a:buFont typeface="+mj-lt"/>
              <a:buAutoNum type="arabicPeriod"/>
            </a:pPr>
            <a:r>
              <a:rPr lang="en-US" sz="700" dirty="0"/>
              <a:t>At some point afterwards, which could be a day or it could be several months, the device goes online and connects to DPS to find its IoT solution home.</a:t>
            </a:r>
          </a:p>
          <a:p>
            <a:pPr marL="228600" indent="-228600">
              <a:buFont typeface="+mj-lt"/>
              <a:buAutoNum type="arabicPeriod"/>
            </a:pPr>
            <a:r>
              <a:rPr lang="en-US" sz="700" dirty="0"/>
              <a:t>DPS and the device go through an authentication handshake using the device identity info. DPS verifies the device’s identity</a:t>
            </a:r>
          </a:p>
          <a:p>
            <a:pPr marL="228600" indent="-228600">
              <a:buFont typeface="+mj-lt"/>
              <a:buAutoNum type="arabicPeriod"/>
            </a:pPr>
            <a:r>
              <a:rPr lang="en-US" sz="700" dirty="0"/>
              <a:t>DPS registers the device to IoT hub and populates the initial desired device state</a:t>
            </a:r>
          </a:p>
          <a:p>
            <a:pPr marL="228600" indent="-228600">
              <a:buFont typeface="+mj-lt"/>
              <a:buAutoNum type="arabicPeriod"/>
            </a:pPr>
            <a:r>
              <a:rPr lang="en-US" sz="700" dirty="0"/>
              <a:t>IoT hub returns IH connection info for the device</a:t>
            </a:r>
          </a:p>
          <a:p>
            <a:pPr marL="228600" indent="-228600">
              <a:buFont typeface="+mj-lt"/>
              <a:buAutoNum type="arabicPeriod"/>
            </a:pPr>
            <a:r>
              <a:rPr lang="en-US" sz="700" dirty="0"/>
              <a:t>DPS gives the device its IoT Hub connection info</a:t>
            </a:r>
          </a:p>
          <a:p>
            <a:pPr marL="228600" indent="-228600">
              <a:buFont typeface="+mj-lt"/>
              <a:buAutoNum type="arabicPeriod"/>
            </a:pPr>
            <a:r>
              <a:rPr lang="en-US" sz="700" dirty="0"/>
              <a:t>The device now establishes a connection with IoT hub…</a:t>
            </a:r>
          </a:p>
          <a:p>
            <a:pPr marL="228600" indent="-228600">
              <a:buFont typeface="+mj-lt"/>
              <a:buAutoNum type="arabicPeriod"/>
            </a:pPr>
            <a:r>
              <a:rPr lang="en-US" sz="700" dirty="0"/>
              <a:t>…and retrieves its initial config from IoT hub and makes any changes/updates, as needed</a:t>
            </a:r>
          </a:p>
          <a:p>
            <a:pPr marL="228600" indent="-228600">
              <a:buFont typeface="+mj-lt"/>
              <a:buAutoNum type="arabicPeriod"/>
            </a:pPr>
            <a:r>
              <a:rPr lang="en-US" sz="700" dirty="0"/>
              <a:t>The device starts sending telemetry to IoT hub</a:t>
            </a:r>
          </a:p>
          <a:p>
            <a:pPr marL="228600" indent="-228600">
              <a:buFont typeface="+mj-lt"/>
              <a:buAutoNum type="arabicPeriod"/>
            </a:pPr>
            <a:r>
              <a:rPr lang="en-US" sz="700" dirty="0"/>
              <a:t>The telemetry is consumed by the backend business logic</a:t>
            </a:r>
          </a:p>
          <a:p>
            <a:pPr marL="228600" indent="-228600">
              <a:buFont typeface="+mj-lt"/>
              <a:buAutoNum type="arabicPeriod"/>
            </a:pPr>
            <a:r>
              <a:rPr lang="en-US" sz="700" dirty="0"/>
              <a:t>The business logic produces insights which are transformed into commands to the device to operate more efficiently</a:t>
            </a:r>
          </a:p>
          <a:p>
            <a:pPr marL="228600" indent="-228600">
              <a:buFont typeface="+mj-lt"/>
              <a:buAutoNum type="arabicPeriod"/>
            </a:pPr>
            <a:r>
              <a:rPr lang="en-US" sz="700" dirty="0"/>
              <a:t>The telemetry/insights loop continues for the rest of the device’s useful life</a:t>
            </a:r>
          </a:p>
          <a:p>
            <a:pPr marL="228600" indent="-228600">
              <a:buFont typeface="+mj-lt"/>
              <a:buAutoNum type="arabicPeriod"/>
            </a:pPr>
            <a:endParaRPr lang="en-US" sz="700"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2FE5E3C-C611-40B0-BCFF-B1C4AC6055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7599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1DFF2A-5B43-413F-A24E-CE9F40FDD7D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2503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22993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BBAA7-D344-4F7A-AD4A-EE70691E4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6361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666666"/>
                </a:solidFill>
                <a:effectLst/>
                <a:latin typeface="Segoe UI" panose="020B0502040204020203" pitchFamily="34" charset="0"/>
              </a:rPr>
              <a:t>In our first session, we’ll cover how Azure IoT is being adopted by enterprises and the problems that can be solved when you enable real-time digital feedback loops through the cloud. In the first labs, you’ll get started with the Azure portal, creating a dashboard and resource group. You’ll then explore the Azure services that will be used to provision and connect devices (IoT Hub and IoT Hub Device Provisioning Service)</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Devices and device communication</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In this session, we’ll take you through preparing a development environment you can use to build your IoT solution, both on the Azure cloud side and for your local work environment. For the labs, we’ll walk through evaluating a monitoring solution prior to full-scale implementation; you’ll connect a simulated IoT device that includes temperature and humidity sensors to IoT Hub; and you’ll verify that device telemetry is being received.</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Device provisioning at scale</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This portion of the workshop scenario walks through a hypothetical asset-monitoring solution that requires an IoT device with sensors for tracking location, temperature, and pressure included in product transport boxes. You’ll learn how you can use Azure Device Provisioning Service to enroll many devices automatically and securely.</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Messaging processing, analytics, and business integration</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You’ll write code to send continuous telemetry to an IoT Hub that will use Azure Stream Analytics and a built-in machine learning model to warn of anomalies. Power BI will be used to visualize the data stream, and you’ll create an event subscription within Azure IoT Hub to set up Event Grid integration that will trigger a logic app to send an alert.</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Work with Azure IoT Edge</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With large amounts of data being collected and urgent time responses needed, you’ll want to bring the intelligence to the edge for processing data and only send the important data to the cloud. Working through the exercises, you will setup an IoT Edge gateway; develop, deploy, and debug a custom module on Azure IoT Edge; and then run an IoT Edge device offline and in a restricted network.</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46549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80803-D4A0-42A3-AE7C-1081912BBDCD}" type="slidenum">
              <a:rPr lang="en-US" smtClean="0"/>
              <a:t>4</a:t>
            </a:fld>
            <a:endParaRPr lang="en-US"/>
          </a:p>
        </p:txBody>
      </p:sp>
    </p:spTree>
    <p:extLst>
      <p:ext uri="{BB962C8B-B14F-4D97-AF65-F5344CB8AC3E}">
        <p14:creationId xmlns:p14="http://schemas.microsoft.com/office/powerpoint/2010/main" val="895395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5/4/2020 4:53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53669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76FD910-E3AC-4095-8A0E-B90F93851E86}" type="datetime8">
              <a:rPr lang="en-US" smtClean="0"/>
              <a:t>5/4/2020 4:53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a:p>
        </p:txBody>
      </p:sp>
    </p:spTree>
    <p:extLst>
      <p:ext uri="{BB962C8B-B14F-4D97-AF65-F5344CB8AC3E}">
        <p14:creationId xmlns:p14="http://schemas.microsoft.com/office/powerpoint/2010/main" val="131338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5/4/2020 4:53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00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endParaRPr lang="en-US" dirty="0"/>
          </a:p>
        </p:txBody>
      </p:sp>
      <p:sp>
        <p:nvSpPr>
          <p:cNvPr id="5" name="Footer Placeholder 4"/>
          <p:cNvSpPr>
            <a:spLocks noGrp="1"/>
          </p:cNvSpPr>
          <p:nvPr>
            <p:ph type="ftr" sz="quarter" idx="4"/>
          </p:nvPr>
        </p:nvSpPr>
        <p:spPr>
          <a:xfrm>
            <a:off x="0" y="9055144"/>
            <a:ext cx="3162854" cy="478327"/>
          </a:xfrm>
          <a:prstGeom prst="rect">
            <a:avLst/>
          </a:prstGeom>
        </p:spPr>
        <p:txBody>
          <a:bodyPr lIns="94371" tIns="47185" rIns="94371" bIns="47185"/>
          <a:lstStyle/>
          <a:p>
            <a:pPr marL="571500" marR="0" lvl="0" indent="0" algn="l" defTabSz="96449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6449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1444" name="Date Placeholder 5"/>
          <p:cNvSpPr>
            <a:spLocks noGrp="1"/>
          </p:cNvSpPr>
          <p:nvPr>
            <p:ph type="dt" sz="quarter" idx="1"/>
          </p:nvPr>
        </p:nvSpPr>
        <p:spPr bwMode="auto">
          <a:xfrm>
            <a:off x="4044475" y="2"/>
            <a:ext cx="3094096" cy="46885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4371" tIns="47185" rIns="94371" bIns="47185"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66763" indent="-294908">
              <a:defRPr>
                <a:solidFill>
                  <a:schemeClr val="tx1"/>
                </a:solidFill>
                <a:latin typeface="Segoe UI" charset="0"/>
                <a:ea typeface="ＭＳ Ｐゴシック" charset="0"/>
              </a:defRPr>
            </a:lvl2pPr>
            <a:lvl3pPr marL="1179636" indent="-235927">
              <a:defRPr>
                <a:solidFill>
                  <a:schemeClr val="tx1"/>
                </a:solidFill>
                <a:latin typeface="Segoe UI" charset="0"/>
                <a:ea typeface="ＭＳ Ｐゴシック" charset="0"/>
              </a:defRPr>
            </a:lvl3pPr>
            <a:lvl4pPr marL="1651490" indent="-235927">
              <a:defRPr>
                <a:solidFill>
                  <a:schemeClr val="tx1"/>
                </a:solidFill>
                <a:latin typeface="Segoe UI" charset="0"/>
                <a:ea typeface="ＭＳ Ｐゴシック" charset="0"/>
              </a:defRPr>
            </a:lvl4pPr>
            <a:lvl5pPr marL="2123345" indent="-235927">
              <a:defRPr>
                <a:solidFill>
                  <a:schemeClr val="tx1"/>
                </a:solidFill>
                <a:latin typeface="Segoe UI" charset="0"/>
                <a:ea typeface="ＭＳ Ｐゴシック" charset="0"/>
              </a:defRPr>
            </a:lvl5pPr>
            <a:lvl6pPr marL="2595198" indent="-235927" defTabSz="961731" fontAlgn="base">
              <a:spcBef>
                <a:spcPct val="0"/>
              </a:spcBef>
              <a:spcAft>
                <a:spcPct val="0"/>
              </a:spcAft>
              <a:defRPr>
                <a:solidFill>
                  <a:schemeClr val="tx1"/>
                </a:solidFill>
                <a:latin typeface="Segoe UI" charset="0"/>
                <a:ea typeface="ＭＳ Ｐゴシック" charset="0"/>
              </a:defRPr>
            </a:lvl6pPr>
            <a:lvl7pPr marL="3067053" indent="-235927" defTabSz="961731" fontAlgn="base">
              <a:spcBef>
                <a:spcPct val="0"/>
              </a:spcBef>
              <a:spcAft>
                <a:spcPct val="0"/>
              </a:spcAft>
              <a:defRPr>
                <a:solidFill>
                  <a:schemeClr val="tx1"/>
                </a:solidFill>
                <a:latin typeface="Segoe UI" charset="0"/>
                <a:ea typeface="ＭＳ Ｐゴシック" charset="0"/>
              </a:defRPr>
            </a:lvl7pPr>
            <a:lvl8pPr marL="3538907" indent="-235927" defTabSz="961731" fontAlgn="base">
              <a:spcBef>
                <a:spcPct val="0"/>
              </a:spcBef>
              <a:spcAft>
                <a:spcPct val="0"/>
              </a:spcAft>
              <a:defRPr>
                <a:solidFill>
                  <a:schemeClr val="tx1"/>
                </a:solidFill>
                <a:latin typeface="Segoe UI" charset="0"/>
                <a:ea typeface="ＭＳ Ｐゴシック" charset="0"/>
              </a:defRPr>
            </a:lvl8pPr>
            <a:lvl9pPr marL="4010762" indent="-235927" defTabSz="961731" fontAlgn="base">
              <a:spcBef>
                <a:spcPct val="0"/>
              </a:spcBef>
              <a:spcAft>
                <a:spcPct val="0"/>
              </a:spcAft>
              <a:defRPr>
                <a:solidFill>
                  <a:schemeClr val="tx1"/>
                </a:solidFill>
                <a:latin typeface="Segoe UI" charset="0"/>
                <a:ea typeface="ＭＳ Ｐゴシック" charset="0"/>
              </a:defRPr>
            </a:lvl9pPr>
          </a:lstStyle>
          <a:p>
            <a:pPr marL="0" marR="0" lvl="0" indent="0" algn="r" defTabSz="961731" rtl="0" eaLnBrk="1" fontAlgn="base" latinLnBrk="0" hangingPunct="1">
              <a:lnSpc>
                <a:spcPct val="100000"/>
              </a:lnSpc>
              <a:spcBef>
                <a:spcPct val="0"/>
              </a:spcBef>
              <a:spcAft>
                <a:spcPct val="0"/>
              </a:spcAft>
              <a:buClrTx/>
              <a:buSzTx/>
              <a:buFontTx/>
              <a:buNone/>
              <a:tabLst/>
              <a:defRPr/>
            </a:pPr>
            <a:fld id="{77B339E5-2C5A-964E-A324-80E05A226C75}" type="datetime1">
              <a:rPr kumimoji="0" lang="en-US" sz="2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61731" rtl="0" eaLnBrk="1" fontAlgn="base" latinLnBrk="0" hangingPunct="1">
                <a:lnSpc>
                  <a:spcPct val="100000"/>
                </a:lnSpc>
                <a:spcBef>
                  <a:spcPct val="0"/>
                </a:spcBef>
                <a:spcAft>
                  <a:spcPct val="0"/>
                </a:spcAft>
                <a:buClrTx/>
                <a:buSzTx/>
                <a:buFontTx/>
                <a:buNone/>
                <a:tabLst/>
                <a:defRPr/>
              </a:pPr>
              <a:t>5/4/2020</a:t>
            </a:fld>
            <a:endParaRPr kumimoji="0" lang="en-US" sz="2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6144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66763" indent="-294908">
              <a:defRPr>
                <a:solidFill>
                  <a:schemeClr val="tx1"/>
                </a:solidFill>
                <a:latin typeface="Segoe UI" charset="0"/>
                <a:ea typeface="ＭＳ Ｐゴシック" charset="0"/>
              </a:defRPr>
            </a:lvl2pPr>
            <a:lvl3pPr marL="1179636" indent="-235927">
              <a:defRPr>
                <a:solidFill>
                  <a:schemeClr val="tx1"/>
                </a:solidFill>
                <a:latin typeface="Segoe UI" charset="0"/>
                <a:ea typeface="ＭＳ Ｐゴシック" charset="0"/>
              </a:defRPr>
            </a:lvl3pPr>
            <a:lvl4pPr marL="1651490" indent="-235927">
              <a:defRPr>
                <a:solidFill>
                  <a:schemeClr val="tx1"/>
                </a:solidFill>
                <a:latin typeface="Segoe UI" charset="0"/>
                <a:ea typeface="ＭＳ Ｐゴシック" charset="0"/>
              </a:defRPr>
            </a:lvl4pPr>
            <a:lvl5pPr marL="2123345" indent="-235927">
              <a:defRPr>
                <a:solidFill>
                  <a:schemeClr val="tx1"/>
                </a:solidFill>
                <a:latin typeface="Segoe UI" charset="0"/>
                <a:ea typeface="ＭＳ Ｐゴシック" charset="0"/>
              </a:defRPr>
            </a:lvl5pPr>
            <a:lvl6pPr marL="2595198" indent="-235927" defTabSz="961731" fontAlgn="base">
              <a:spcBef>
                <a:spcPct val="0"/>
              </a:spcBef>
              <a:spcAft>
                <a:spcPct val="0"/>
              </a:spcAft>
              <a:defRPr>
                <a:solidFill>
                  <a:schemeClr val="tx1"/>
                </a:solidFill>
                <a:latin typeface="Segoe UI" charset="0"/>
                <a:ea typeface="ＭＳ Ｐゴシック" charset="0"/>
              </a:defRPr>
            </a:lvl6pPr>
            <a:lvl7pPr marL="3067053" indent="-235927" defTabSz="961731" fontAlgn="base">
              <a:spcBef>
                <a:spcPct val="0"/>
              </a:spcBef>
              <a:spcAft>
                <a:spcPct val="0"/>
              </a:spcAft>
              <a:defRPr>
                <a:solidFill>
                  <a:schemeClr val="tx1"/>
                </a:solidFill>
                <a:latin typeface="Segoe UI" charset="0"/>
                <a:ea typeface="ＭＳ Ｐゴシック" charset="0"/>
              </a:defRPr>
            </a:lvl7pPr>
            <a:lvl8pPr marL="3538907" indent="-235927" defTabSz="961731" fontAlgn="base">
              <a:spcBef>
                <a:spcPct val="0"/>
              </a:spcBef>
              <a:spcAft>
                <a:spcPct val="0"/>
              </a:spcAft>
              <a:defRPr>
                <a:solidFill>
                  <a:schemeClr val="tx1"/>
                </a:solidFill>
                <a:latin typeface="Segoe UI" charset="0"/>
                <a:ea typeface="ＭＳ Ｐゴシック" charset="0"/>
              </a:defRPr>
            </a:lvl8pPr>
            <a:lvl9pPr marL="4010762" indent="-235927" defTabSz="961731" fontAlgn="base">
              <a:spcBef>
                <a:spcPct val="0"/>
              </a:spcBef>
              <a:spcAft>
                <a:spcPct val="0"/>
              </a:spcAft>
              <a:defRPr>
                <a:solidFill>
                  <a:schemeClr val="tx1"/>
                </a:solidFill>
                <a:latin typeface="Segoe UI" charset="0"/>
                <a:ea typeface="ＭＳ Ｐゴシック" charset="0"/>
              </a:defRPr>
            </a:lvl9pPr>
          </a:lstStyle>
          <a:p>
            <a:pPr marL="0" marR="0" lvl="0" indent="0" algn="r" defTabSz="961731" rtl="0" eaLnBrk="1" fontAlgn="base" latinLnBrk="0" hangingPunct="1">
              <a:lnSpc>
                <a:spcPct val="100000"/>
              </a:lnSpc>
              <a:spcBef>
                <a:spcPct val="0"/>
              </a:spcBef>
              <a:spcAft>
                <a:spcPct val="0"/>
              </a:spcAft>
              <a:buClrTx/>
              <a:buSzTx/>
              <a:buFontTx/>
              <a:buNone/>
              <a:tabLst/>
              <a:defRPr/>
            </a:pPr>
            <a:fld id="{1A6394F6-822C-1448-96C9-DC8FB41C7165}"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61731"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439730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B0DDCC18-5A0B-504D-8CCE-4D3433E3ADB3}" type="slidenum">
              <a:rPr lang="en-US" smtClean="0"/>
              <a:t>11</a:t>
            </a:fld>
            <a:endParaRPr lang="en-US"/>
          </a:p>
        </p:txBody>
      </p:sp>
    </p:spTree>
    <p:extLst>
      <p:ext uri="{BB962C8B-B14F-4D97-AF65-F5344CB8AC3E}">
        <p14:creationId xmlns:p14="http://schemas.microsoft.com/office/powerpoint/2010/main" val="699201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0.xml"/><Relationship Id="rId4" Type="http://schemas.openxmlformats.org/officeDocument/2006/relationships/image" Target="../media/image41.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Master" Target="../slideMasters/slideMaster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0.xml"/><Relationship Id="rId4" Type="http://schemas.openxmlformats.org/officeDocument/2006/relationships/image" Target="../media/image52.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Master" Target="../slideMasters/slideMaster11.xml"/><Relationship Id="rId4" Type="http://schemas.openxmlformats.org/officeDocument/2006/relationships/image" Target="../media/image63.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Master" Target="../slideMasters/slideMaster11.xml"/><Relationship Id="rId4" Type="http://schemas.openxmlformats.org/officeDocument/2006/relationships/image" Target="../media/image67.jp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Master" Target="../slideMasters/slideMaster11.xml"/><Relationship Id="rId4" Type="http://schemas.openxmlformats.org/officeDocument/2006/relationships/image" Target="../media/image6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Master" Target="../slideMasters/slideMaster11.xml"/><Relationship Id="rId4" Type="http://schemas.openxmlformats.org/officeDocument/2006/relationships/image" Target="../media/image67.jpg"/></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2.emf"/><Relationship Id="rId1" Type="http://schemas.openxmlformats.org/officeDocument/2006/relationships/slideMaster" Target="../slideMasters/slideMaster13.xml"/><Relationship Id="rId5" Type="http://schemas.openxmlformats.org/officeDocument/2006/relationships/image" Target="../media/image75.png"/><Relationship Id="rId4" Type="http://schemas.openxmlformats.org/officeDocument/2006/relationships/image" Target="../media/image74.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Master" Target="../slideMasters/slideMaster13.xml"/><Relationship Id="rId4" Type="http://schemas.openxmlformats.org/officeDocument/2006/relationships/image" Target="../media/image12.emf"/></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Master" Target="../slideMasters/slideMaster13.xml"/><Relationship Id="rId4" Type="http://schemas.openxmlformats.org/officeDocument/2006/relationships/image" Target="../media/image78.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3.xml"/><Relationship Id="rId4" Type="http://schemas.openxmlformats.org/officeDocument/2006/relationships/image" Target="../media/image81.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Master" Target="../slideMasters/slideMaster8.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270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0097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603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7582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6871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38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23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1825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70824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8715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Video slide 2">
    <p:bg>
      <p:bgPr>
        <a:solidFill>
          <a:srgbClr val="E4E9EA"/>
        </a:solidFill>
        <a:effectLst/>
      </p:bgPr>
    </p:bg>
    <p:spTree>
      <p:nvGrpSpPr>
        <p:cNvPr id="1" name=""/>
        <p:cNvGrpSpPr/>
        <p:nvPr/>
      </p:nvGrpSpPr>
      <p:grpSpPr>
        <a:xfrm>
          <a:off x="0" y="0"/>
          <a:ext cx="0" cy="0"/>
          <a:chOff x="0" y="0"/>
          <a:chExt cx="0" cy="0"/>
        </a:xfrm>
      </p:grpSpPr>
      <p:pic>
        <p:nvPicPr>
          <p:cNvPr id="4" name="Picture 3" descr="A picture containing sky, wall, person&#10;&#10;Description generated with high confidence">
            <a:extLst>
              <a:ext uri="{FF2B5EF4-FFF2-40B4-BE49-F238E27FC236}">
                <a16:creationId xmlns:a16="http://schemas.microsoft.com/office/drawing/2014/main" id="{648EAC78-A455-4AA5-AB5A-226A35CBD8F3}"/>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83624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65138" y="1853742"/>
            <a:ext cx="11456988"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32597">
              <a:defRPr/>
            </a:pPr>
            <a:fld id="{14C20F7D-9508-814A-AA63-E29616D5BA44}" type="datetimeFigureOut">
              <a:rPr lang="en-US" sz="1836" smtClean="0">
                <a:solidFill>
                  <a:srgbClr val="000000"/>
                </a:solidFill>
              </a:rPr>
              <a:pPr defTabSz="932597">
                <a:defRPr/>
              </a:pPr>
              <a:t>5/4/2020</a:t>
            </a:fld>
            <a:endParaRPr lang="en-US" sz="1836">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32597">
              <a:defRPr/>
            </a:pPr>
            <a:endParaRPr lang="en-US" sz="1836">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32597">
              <a:defRPr/>
            </a:pPr>
            <a:fld id="{04030B51-6F0E-5347-A21E-54811C2D8EB9}" type="slidenum">
              <a:rPr lang="en-US" sz="1836" smtClean="0">
                <a:solidFill>
                  <a:srgbClr val="000000"/>
                </a:solidFill>
              </a:rPr>
              <a:pPr defTabSz="932597">
                <a:defRPr/>
              </a:pPr>
              <a:t>‹#›</a:t>
            </a:fld>
            <a:endParaRPr lang="en-US" sz="1836">
              <a:solidFill>
                <a:srgbClr val="000000"/>
              </a:solidFill>
            </a:endParaRPr>
          </a:p>
        </p:txBody>
      </p:sp>
    </p:spTree>
    <p:extLst>
      <p:ext uri="{BB962C8B-B14F-4D97-AF65-F5344CB8AC3E}">
        <p14:creationId xmlns:p14="http://schemas.microsoft.com/office/powerpoint/2010/main" val="25159908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76732733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CA73-AF2A-4516-A327-EB227EDCD1B6}"/>
              </a:ext>
            </a:extLst>
          </p:cNvPr>
          <p:cNvPicPr>
            <a:picLocks noChangeAspect="1"/>
          </p:cNvPicPr>
          <p:nvPr/>
        </p:nvPicPr>
        <p:blipFill>
          <a:blip r:embed="rId2"/>
          <a:stretch>
            <a:fillRect/>
          </a:stretch>
        </p:blipFill>
        <p:spPr bwMode="hidden">
          <a:xfrm>
            <a:off x="2" y="0"/>
            <a:ext cx="12436471" cy="1549161"/>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466301"/>
            <a:ext cx="9327356" cy="565027"/>
          </a:xfrm>
        </p:spPr>
        <p:txBody>
          <a:bodyPr/>
          <a:lstStyle/>
          <a:p>
            <a:r>
              <a:rPr lang="en-US"/>
              <a:t>Click to edit Master title style</a:t>
            </a:r>
          </a:p>
        </p:txBody>
      </p:sp>
      <p:sp>
        <p:nvSpPr>
          <p:cNvPr id="4" name="Text Placeholder 3"/>
          <p:cNvSpPr>
            <a:spLocks noGrp="1"/>
          </p:cNvSpPr>
          <p:nvPr>
            <p:ph type="body" sz="quarter" idx="10"/>
          </p:nvPr>
        </p:nvSpPr>
        <p:spPr>
          <a:xfrm>
            <a:off x="595914" y="2065975"/>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mn-lt"/>
                <a:cs typeface="Segoe UI" panose="020B0502040204020203" pitchFamily="34" charset="0"/>
              </a:defRPr>
            </a:lvl1pPr>
            <a:lvl2pPr marL="435536" indent="-174862">
              <a:buFont typeface="Wingdings" panose="05000000000000000000" pitchFamily="2" charset="2"/>
              <a:buChar char=""/>
              <a:defRPr sz="2040" b="0">
                <a:latin typeface="+mn-lt"/>
              </a:defRPr>
            </a:lvl2pPr>
            <a:lvl3pPr marL="652494" indent="-192672">
              <a:buFont typeface="Wingdings" panose="05000000000000000000" pitchFamily="2" charset="2"/>
              <a:buChar char=""/>
              <a:tabLst/>
              <a:defRPr sz="1632" b="0">
                <a:latin typeface="+mn-lt"/>
              </a:defRPr>
            </a:lvl3pPr>
            <a:lvl4pPr marL="845166" indent="-179720">
              <a:buFont typeface="Wingdings" panose="05000000000000000000" pitchFamily="2" charset="2"/>
              <a:buChar char=""/>
              <a:defRPr sz="1428" b="0">
                <a:latin typeface="+mn-lt"/>
              </a:defRPr>
            </a:lvl4pPr>
            <a:lvl5pPr marL="1044314" indent="-173243">
              <a:buFont typeface="Wingdings" panose="05000000000000000000" pitchFamily="2" charset="2"/>
              <a:buChar char=""/>
              <a:tabLst/>
              <a:defRPr sz="1428"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2065975"/>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mn-lt"/>
                <a:cs typeface="Segoe UI" panose="020B0502040204020203" pitchFamily="34" charset="0"/>
              </a:defRPr>
            </a:lvl1pPr>
            <a:lvl2pPr marL="435536" indent="-174862">
              <a:buFont typeface="Wingdings" panose="05000000000000000000" pitchFamily="2" charset="2"/>
              <a:buChar char=""/>
              <a:defRPr sz="2040" b="0">
                <a:latin typeface="+mn-lt"/>
              </a:defRPr>
            </a:lvl2pPr>
            <a:lvl3pPr marL="652494" indent="-192672">
              <a:buFont typeface="Wingdings" panose="05000000000000000000" pitchFamily="2" charset="2"/>
              <a:buChar char=""/>
              <a:tabLst/>
              <a:defRPr sz="1632" b="0">
                <a:latin typeface="+mn-lt"/>
              </a:defRPr>
            </a:lvl3pPr>
            <a:lvl4pPr marL="845166" indent="-179720">
              <a:buFont typeface="Wingdings" panose="05000000000000000000" pitchFamily="2" charset="2"/>
              <a:buChar char=""/>
              <a:defRPr sz="1428" b="0">
                <a:latin typeface="+mn-lt"/>
              </a:defRPr>
            </a:lvl4pPr>
            <a:lvl5pPr marL="1044314" indent="-173243">
              <a:buFont typeface="Wingdings" panose="05000000000000000000" pitchFamily="2" charset="2"/>
              <a:buChar char=""/>
              <a:tabLst/>
              <a:defRPr sz="1428"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9E16505E-D190-423F-941B-E61D7F808277}"/>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3455387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1"/>
            <a:ext cx="11239464" cy="565027"/>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7150"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68160"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5049171"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715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737685"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18822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430182"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638756"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600773" y="1031369"/>
            <a:ext cx="11752469" cy="320182"/>
          </a:xfrm>
        </p:spPr>
        <p:txBody>
          <a:bodyPr vert="horz" wrap="square" lIns="0" tIns="0" rIns="0" bIns="0" rtlCol="0">
            <a:spAutoFit/>
          </a:bodyPr>
          <a:lstStyle>
            <a:lvl1pPr>
              <a:defRPr lang="en-US" sz="204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811194"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1008929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Tree>
    <p:extLst>
      <p:ext uri="{BB962C8B-B14F-4D97-AF65-F5344CB8AC3E}">
        <p14:creationId xmlns:p14="http://schemas.microsoft.com/office/powerpoint/2010/main" val="42173637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4281685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3243630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8425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869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25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027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845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29932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3168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8665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798678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88986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1807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3257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91450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006193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958106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786594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118154844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96587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383385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6617013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637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10774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452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8700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877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773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191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121299374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1322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17383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729298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441688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8826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2847" y="744184"/>
            <a:ext cx="11250783" cy="565091"/>
          </a:xfrm>
        </p:spPr>
        <p:txBody>
          <a:bodyPr/>
          <a:lstStyle/>
          <a:p>
            <a:r>
              <a:rPr lang="en-US"/>
              <a:t>Click to edit Master title style</a:t>
            </a:r>
          </a:p>
        </p:txBody>
      </p:sp>
      <p:sp>
        <p:nvSpPr>
          <p:cNvPr id="3" name="Content Placeholder 2"/>
          <p:cNvSpPr>
            <a:spLocks noGrp="1"/>
          </p:cNvSpPr>
          <p:nvPr>
            <p:ph sz="half" idx="1"/>
          </p:nvPr>
        </p:nvSpPr>
        <p:spPr>
          <a:xfrm>
            <a:off x="592848" y="2272357"/>
            <a:ext cx="5298933" cy="37053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44694" y="2272357"/>
            <a:ext cx="5298935" cy="37053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5/4/2020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828958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2846" y="716134"/>
            <a:ext cx="11250783" cy="565091"/>
          </a:xfrm>
        </p:spPr>
        <p:txBody>
          <a:bodyPr/>
          <a:lstStyle/>
          <a:p>
            <a:r>
              <a:rPr lang="en-US"/>
              <a:t>Click to edit Master title style</a:t>
            </a:r>
          </a:p>
        </p:txBody>
      </p:sp>
      <p:sp>
        <p:nvSpPr>
          <p:cNvPr id="3" name="Content Placeholder 2"/>
          <p:cNvSpPr>
            <a:spLocks noGrp="1"/>
          </p:cNvSpPr>
          <p:nvPr>
            <p:ph idx="1"/>
          </p:nvPr>
        </p:nvSpPr>
        <p:spPr>
          <a:xfrm>
            <a:off x="592847" y="2387465"/>
            <a:ext cx="1125078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5/4/2020</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7420569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7" y="982663"/>
            <a:ext cx="6934200" cy="492314"/>
          </a:xfrm>
        </p:spPr>
        <p:txBody>
          <a:bodyPr/>
          <a:lstStyle>
            <a:lvl1pPr>
              <a:defRPr sz="3199" b="0" i="0" kern="0" cap="all" spc="100" baseline="0">
                <a:solidFill>
                  <a:schemeClr val="accent1"/>
                </a:solidFill>
                <a:latin typeface="Segoe UI Semibold" panose="020B0702040204020203" pitchFamily="34" charset="0"/>
                <a:cs typeface="Segoe UI Semibold" panose="020B0702040204020203" pitchFamily="34" charset="0"/>
              </a:defRPr>
            </a:lvl1pPr>
          </a:lstStyle>
          <a:p>
            <a:r>
              <a:rPr lang="en-US"/>
              <a:t>Click to edit</a:t>
            </a:r>
          </a:p>
        </p:txBody>
      </p:sp>
      <p:sp>
        <p:nvSpPr>
          <p:cNvPr id="6" name="Text Placeholder 5"/>
          <p:cNvSpPr>
            <a:spLocks noGrp="1"/>
          </p:cNvSpPr>
          <p:nvPr>
            <p:ph type="body" sz="quarter" idx="10"/>
          </p:nvPr>
        </p:nvSpPr>
        <p:spPr>
          <a:xfrm>
            <a:off x="274637" y="1592262"/>
            <a:ext cx="6934201" cy="1156727"/>
          </a:xfrm>
        </p:spPr>
        <p:txBody>
          <a:bodyPr/>
          <a:lstStyle>
            <a:lvl1pPr marL="0" indent="0">
              <a:spcBef>
                <a:spcPts val="1199"/>
              </a:spcBef>
              <a:buNone/>
              <a:defRPr sz="2000">
                <a:solidFill>
                  <a:schemeClr val="tx1"/>
                </a:solidFill>
                <a:latin typeface="+mn-lt"/>
              </a:defRPr>
            </a:lvl1pPr>
            <a:lvl2pPr marL="0" indent="0">
              <a:buFontTx/>
              <a:buNone/>
              <a:defRPr sz="1399">
                <a:solidFill>
                  <a:schemeClr val="accent1"/>
                </a:solidFill>
              </a:defRPr>
            </a:lvl2pPr>
            <a:lvl3pPr marL="0" indent="0">
              <a:buNone/>
              <a:defRPr sz="1099"/>
            </a:lvl3pPr>
            <a:lvl4pPr marL="0" indent="0">
              <a:buNone/>
              <a:defRPr sz="1049"/>
            </a:lvl4pPr>
            <a:lvl5pPr marL="0" indent="0">
              <a:buNone/>
              <a:defRPr sz="104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155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00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uiExpand="1" build="p">
        <p:tmplLst>
          <p:tmpl lvl="1">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2">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3">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4">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5">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lid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5944781" cy="565091"/>
          </a:xfrm>
        </p:spPr>
        <p:txBody>
          <a:bodyPr/>
          <a:lstStyle/>
          <a:p>
            <a:r>
              <a:rPr lang="en-US"/>
              <a:t>Click to edit Master style</a:t>
            </a:r>
          </a:p>
        </p:txBody>
      </p:sp>
      <p:sp>
        <p:nvSpPr>
          <p:cNvPr id="6" name="Text Placeholder 5"/>
          <p:cNvSpPr>
            <a:spLocks noGrp="1"/>
          </p:cNvSpPr>
          <p:nvPr>
            <p:ph type="body" sz="quarter" idx="10"/>
          </p:nvPr>
        </p:nvSpPr>
        <p:spPr>
          <a:xfrm>
            <a:off x="274639" y="1212850"/>
            <a:ext cx="4844303" cy="1506823"/>
          </a:xfrm>
        </p:spPr>
        <p:txBody>
          <a:bodyPr/>
          <a:lstStyle>
            <a:lvl1pPr marL="0" indent="0">
              <a:buNone/>
              <a:defRPr sz="2448" b="1">
                <a:solidFill>
                  <a:schemeClr val="tx2">
                    <a:lumMod val="75000"/>
                  </a:schemeClr>
                </a:solidFill>
              </a:defRPr>
            </a:lvl1pPr>
            <a:lvl2pPr marL="0" indent="0">
              <a:buFontTx/>
              <a:buNone/>
              <a:defRPr sz="1836"/>
            </a:lvl2pPr>
            <a:lvl3pPr marL="0" indent="0">
              <a:buNone/>
              <a:defRPr sz="1632"/>
            </a:lvl3pPr>
            <a:lvl4pPr marL="0" indent="0">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97D5E01-7BED-45C9-B5FD-3B8543DA9785}"/>
              </a:ext>
            </a:extLst>
          </p:cNvPr>
          <p:cNvSpPr/>
          <p:nvPr userDrawn="1"/>
        </p:nvSpPr>
        <p:spPr>
          <a:xfrm>
            <a:off x="9743630" y="6770319"/>
            <a:ext cx="2719575" cy="207177"/>
          </a:xfrm>
          <a:prstGeom prst="rect">
            <a:avLst/>
          </a:prstGeom>
        </p:spPr>
        <p:txBody>
          <a:bodyPr wrap="none">
            <a:spAutoFit/>
          </a:bodyPr>
          <a:lstStyle/>
          <a:p>
            <a:pPr algn="ctr">
              <a:lnSpc>
                <a:spcPct val="90000"/>
              </a:lnSpc>
              <a:spcAft>
                <a:spcPts val="600"/>
              </a:spcAft>
            </a:pPr>
            <a:r>
              <a:rPr lang="en-US" sz="800">
                <a:solidFill>
                  <a:schemeClr val="bg1"/>
                </a:solidFill>
              </a:rPr>
              <a:t>Microsoft Confidential – to be shared under NDA only </a:t>
            </a:r>
          </a:p>
        </p:txBody>
      </p:sp>
    </p:spTree>
    <p:extLst>
      <p:ext uri="{BB962C8B-B14F-4D97-AF65-F5344CB8AC3E}">
        <p14:creationId xmlns:p14="http://schemas.microsoft.com/office/powerpoint/2010/main" val="49992498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3_Content Small Titl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C55EAA-CD41-4B79-8C61-5B4AF8C4719A}"/>
              </a:ext>
            </a:extLst>
          </p:cNvPr>
          <p:cNvSpPr/>
          <p:nvPr userDrawn="1"/>
        </p:nvSpPr>
        <p:spPr bwMode="auto">
          <a:xfrm>
            <a:off x="0" y="0"/>
            <a:ext cx="445478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11231691" y="6570756"/>
            <a:ext cx="1203799" cy="423769"/>
          </a:xfrm>
          <a:prstGeom prst="rect">
            <a:avLst/>
          </a:prstGeom>
        </p:spPr>
        <p:txBody>
          <a:bodyPr vert="horz" lIns="91440" tIns="45720" rIns="182880" bIns="182880" rtlCol="0" anchor="b" anchorCtr="0">
            <a:spAutoFit/>
          </a:bodyPr>
          <a:lstStyle>
            <a:defPPr>
              <a:defRPr lang="en-US"/>
            </a:defPPr>
            <a:lvl1pPr marL="0" algn="r" defTabSz="932597" rtl="0" eaLnBrk="1" latinLnBrk="0" hangingPunct="1">
              <a:defRPr sz="1224" kern="1200">
                <a:solidFill>
                  <a:schemeClr val="accent6"/>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3" name="Title 2">
            <a:extLst>
              <a:ext uri="{FF2B5EF4-FFF2-40B4-BE49-F238E27FC236}">
                <a16:creationId xmlns:a16="http://schemas.microsoft.com/office/drawing/2014/main" id="{186B62C9-5B73-4ED8-830B-EF71D7B97EA9}"/>
              </a:ext>
            </a:extLst>
          </p:cNvPr>
          <p:cNvSpPr>
            <a:spLocks noGrp="1"/>
          </p:cNvSpPr>
          <p:nvPr>
            <p:ph type="title"/>
          </p:nvPr>
        </p:nvSpPr>
        <p:spPr>
          <a:xfrm>
            <a:off x="466368" y="2932172"/>
            <a:ext cx="3614351" cy="1130181"/>
          </a:xfrm>
        </p:spPr>
        <p:txBody>
          <a:bodyPr anchor="ctr"/>
          <a:lstStyle/>
          <a:p>
            <a:r>
              <a:rPr lang="en-US"/>
              <a:t>Click to edit Master title style</a:t>
            </a:r>
          </a:p>
        </p:txBody>
      </p:sp>
    </p:spTree>
    <p:extLst>
      <p:ext uri="{BB962C8B-B14F-4D97-AF65-F5344CB8AC3E}">
        <p14:creationId xmlns:p14="http://schemas.microsoft.com/office/powerpoint/2010/main" val="817244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394" name="Group 393"/>
          <p:cNvGrpSpPr>
            <a:grpSpLocks noChangeAspect="1"/>
          </p:cNvGrpSpPr>
          <p:nvPr userDrawn="1"/>
        </p:nvGrpSpPr>
        <p:grpSpPr bwMode="gray">
          <a:xfrm>
            <a:off x="7496245" y="2125620"/>
            <a:ext cx="4421959" cy="4023360"/>
            <a:chOff x="4158236" y="1224815"/>
            <a:chExt cx="4421959" cy="4023360"/>
          </a:xfrm>
        </p:grpSpPr>
        <p:grpSp>
          <p:nvGrpSpPr>
            <p:cNvPr id="395" name="Group 394"/>
            <p:cNvGrpSpPr/>
            <p:nvPr userDrawn="1"/>
          </p:nvGrpSpPr>
          <p:grpSpPr bwMode="gray">
            <a:xfrm>
              <a:off x="4386601" y="1224815"/>
              <a:ext cx="4160377" cy="4023360"/>
              <a:chOff x="4386601" y="1224815"/>
              <a:chExt cx="4160377" cy="4023360"/>
            </a:xfrm>
          </p:grpSpPr>
          <p:sp>
            <p:nvSpPr>
              <p:cNvPr id="44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396" name="Group 395"/>
            <p:cNvGrpSpPr>
              <a:grpSpLocks noChangeAspect="1"/>
            </p:cNvGrpSpPr>
            <p:nvPr userDrawn="1"/>
          </p:nvGrpSpPr>
          <p:grpSpPr bwMode="gray">
            <a:xfrm>
              <a:off x="4158236" y="1291257"/>
              <a:ext cx="4421959" cy="2732056"/>
              <a:chOff x="2667004" y="3332163"/>
              <a:chExt cx="1690690" cy="1044571"/>
            </a:xfrm>
          </p:grpSpPr>
          <p:sp>
            <p:nvSpPr>
              <p:cNvPr id="39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20943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66FB532-7A25-4199-BC4D-E1B7A95EF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7007303"/>
      </p:ext>
    </p:extLst>
  </p:cSld>
  <p:clrMapOvr>
    <a:masterClrMapping/>
  </p:clrMapOvr>
  <p:transition>
    <p:fade/>
  </p:transition>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182A7AF-E813-4C15-9BF4-9097D7492EC1}"/>
              </a:ext>
            </a:extLst>
          </p:cNvPr>
          <p:cNvGrpSpPr/>
          <p:nvPr/>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FF7651E4-27A1-4F44-8DA3-E3B882F8310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8CE5D0E7-E1E6-4D98-813C-EB1A14D255F7}"/>
              </a:ext>
            </a:extLst>
          </p:cNvPr>
          <p:cNvSpPr>
            <a:spLocks noGrp="1"/>
          </p:cNvSpPr>
          <p:nvPr>
            <p:ph type="body" sz="quarter" idx="10"/>
          </p:nvPr>
        </p:nvSpPr>
        <p:spPr>
          <a:xfrm>
            <a:off x="445317" y="1227280"/>
            <a:ext cx="11545841"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793874"/>
      </p:ext>
    </p:extLst>
  </p:cSld>
  <p:clrMapOvr>
    <a:masterClrMapping/>
  </p:clrMapOvr>
  <p:transition>
    <p:fade/>
  </p:transition>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Closing blue">
    <p:bg>
      <p:bgPr>
        <a:solidFill>
          <a:schemeClr val="tx2">
            <a:lumMod val="75000"/>
          </a:schemeClr>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7278" y="3268663"/>
            <a:ext cx="2145157" cy="457200"/>
          </a:xfrm>
          <a:prstGeom prst="rect">
            <a:avLst/>
          </a:prstGeom>
        </p:spPr>
      </p:pic>
    </p:spTree>
    <p:extLst>
      <p:ext uri="{BB962C8B-B14F-4D97-AF65-F5344CB8AC3E}">
        <p14:creationId xmlns:p14="http://schemas.microsoft.com/office/powerpoint/2010/main" val="58370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296387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921425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131374114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5992552"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5992552"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916492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71867267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4" y="210209"/>
            <a:ext cx="5695363" cy="6537434"/>
          </a:xfrm>
          <a:prstGeom prst="rect">
            <a:avLst/>
          </a:prstGeom>
        </p:spPr>
      </p:pic>
    </p:spTree>
    <p:extLst>
      <p:ext uri="{BB962C8B-B14F-4D97-AF65-F5344CB8AC3E}">
        <p14:creationId xmlns:p14="http://schemas.microsoft.com/office/powerpoint/2010/main" val="75351192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spTree>
    <p:extLst>
      <p:ext uri="{BB962C8B-B14F-4D97-AF65-F5344CB8AC3E}">
        <p14:creationId xmlns:p14="http://schemas.microsoft.com/office/powerpoint/2010/main" val="9845630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229" name="Group 228"/>
          <p:cNvGrpSpPr/>
          <p:nvPr userDrawn="1"/>
        </p:nvGrpSpPr>
        <p:grpSpPr bwMode="gray">
          <a:xfrm>
            <a:off x="7498383" y="2125664"/>
            <a:ext cx="4419820" cy="402331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8"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3"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7"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4"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5"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3"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4940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122791946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02401619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spTree>
    <p:extLst>
      <p:ext uri="{BB962C8B-B14F-4D97-AF65-F5344CB8AC3E}">
        <p14:creationId xmlns:p14="http://schemas.microsoft.com/office/powerpoint/2010/main" val="396925567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73668165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221290769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Slide 10">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pic>
        <p:nvPicPr>
          <p:cNvPr id="7" name="Picture 6">
            <a:extLst>
              <a:ext uri="{FF2B5EF4-FFF2-40B4-BE49-F238E27FC236}">
                <a16:creationId xmlns:a16="http://schemas.microsoft.com/office/drawing/2014/main" id="{2572635C-3E4A-4BE2-90CF-0CC3C96E5F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184472840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7010089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24082609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gradFill>
                  <a:gsLst>
                    <a:gs pos="0">
                      <a:schemeClr val="tx2"/>
                    </a:gs>
                    <a:gs pos="100000">
                      <a:schemeClr val="tx2"/>
                    </a:gs>
                  </a:gsLst>
                  <a:lin ang="5400000" scaled="1"/>
                </a:gra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gradFill>
                  <a:gsLst>
                    <a:gs pos="0">
                      <a:schemeClr val="tx1"/>
                    </a:gs>
                    <a:gs pos="100000">
                      <a:schemeClr val="tx1"/>
                    </a:gs>
                  </a:gsLst>
                  <a:lin ang="5400000" scaled="1"/>
                </a:gra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5327874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gradFill>
                  <a:gsLst>
                    <a:gs pos="0">
                      <a:schemeClr val="tx1"/>
                    </a:gs>
                    <a:gs pos="100000">
                      <a:schemeClr val="tx1"/>
                    </a:gs>
                  </a:gsLst>
                  <a:lin ang="5400000" scaled="1"/>
                </a:gra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gradFill>
                  <a:gsLst>
                    <a:gs pos="0">
                      <a:schemeClr val="tx2"/>
                    </a:gs>
                    <a:gs pos="100000">
                      <a:schemeClr val="tx2"/>
                    </a:gs>
                  </a:gsLst>
                  <a:lin ang="5400000" scaled="1"/>
                </a:gra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gradFill>
                  <a:gsLst>
                    <a:gs pos="0">
                      <a:schemeClr val="tx1"/>
                    </a:gs>
                    <a:gs pos="100000">
                      <a:schemeClr val="tx1"/>
                    </a:gs>
                  </a:gsLst>
                  <a:lin ang="5400000" scaled="1"/>
                </a:gra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33700627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3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394" name="Group 393"/>
          <p:cNvGrpSpPr>
            <a:grpSpLocks noChangeAspect="1"/>
          </p:cNvGrpSpPr>
          <p:nvPr userDrawn="1"/>
        </p:nvGrpSpPr>
        <p:grpSpPr>
          <a:xfrm>
            <a:off x="7495132" y="2129687"/>
            <a:ext cx="4416552" cy="4017043"/>
            <a:chOff x="7454492" y="2089044"/>
            <a:chExt cx="4463711" cy="4059936"/>
          </a:xfrm>
        </p:grpSpPr>
        <p:sp>
          <p:nvSpPr>
            <p:cNvPr id="39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7924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gradFill>
                  <a:gsLst>
                    <a:gs pos="0">
                      <a:schemeClr val="tx1"/>
                    </a:gs>
                    <a:gs pos="100000">
                      <a:schemeClr val="tx1"/>
                    </a:gs>
                  </a:gsLst>
                  <a:lin ang="5400000" scaled="1"/>
                </a:gra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4969432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65139" y="242487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372768" y="242487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2549948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D8533C5B-52B6-4FDD-B82E-8A4945A40773}"/>
              </a:ext>
            </a:extLst>
          </p:cNvPr>
          <p:cNvSpPr>
            <a:spLocks noGrp="1"/>
          </p:cNvSpPr>
          <p:nvPr>
            <p:ph type="body" sz="quarter" idx="26" hasCustomPrompt="1"/>
          </p:nvPr>
        </p:nvSpPr>
        <p:spPr>
          <a:xfrm>
            <a:off x="465139"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18498876-1613-418C-AC35-FDACF3402713}"/>
              </a:ext>
            </a:extLst>
          </p:cNvPr>
          <p:cNvSpPr>
            <a:spLocks noGrp="1"/>
          </p:cNvSpPr>
          <p:nvPr>
            <p:ph type="body" sz="quarter" idx="27" hasCustomPrompt="1"/>
          </p:nvPr>
        </p:nvSpPr>
        <p:spPr>
          <a:xfrm>
            <a:off x="4392423"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1CD0CE8E-2F40-4954-BFE0-5159095C304B}"/>
              </a:ext>
            </a:extLst>
          </p:cNvPr>
          <p:cNvSpPr>
            <a:spLocks noGrp="1"/>
          </p:cNvSpPr>
          <p:nvPr>
            <p:ph type="body" sz="quarter" idx="28" hasCustomPrompt="1"/>
          </p:nvPr>
        </p:nvSpPr>
        <p:spPr>
          <a:xfrm>
            <a:off x="8307389"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4667354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66604076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739986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300994335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1971966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3127768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90F5C48D-0037-404B-A213-DB4849984F48}"/>
              </a:ext>
            </a:extLst>
          </p:cNvPr>
          <p:cNvSpPr>
            <a:spLocks noGrp="1"/>
          </p:cNvSpPr>
          <p:nvPr>
            <p:ph type="body" sz="quarter" idx="45" hasCustomPrompt="1"/>
          </p:nvPr>
        </p:nvSpPr>
        <p:spPr>
          <a:xfrm>
            <a:off x="465137" y="3497262"/>
            <a:ext cx="4919660" cy="217294"/>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gradFill>
                  <a:gsLst>
                    <a:gs pos="0">
                      <a:schemeClr val="tx1"/>
                    </a:gs>
                    <a:gs pos="100000">
                      <a:schemeClr val="tx1"/>
                    </a:gs>
                  </a:gsLst>
                  <a:lin ang="5400000" scaled="1"/>
                </a:gra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gradFill>
                  <a:gsLst>
                    <a:gs pos="0">
                      <a:schemeClr val="tx1"/>
                    </a:gs>
                    <a:gs pos="100000">
                      <a:schemeClr val="tx1"/>
                    </a:gs>
                  </a:gsLst>
                  <a:lin ang="5400000" scaled="1"/>
                </a:gra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792972BC-11BD-44FD-81DC-C89642E6F4D9}"/>
              </a:ext>
            </a:extLst>
          </p:cNvPr>
          <p:cNvSpPr>
            <a:spLocks noGrp="1"/>
          </p:cNvSpPr>
          <p:nvPr>
            <p:ph type="body" sz="quarter" idx="26" hasCustomPrompt="1"/>
          </p:nvPr>
        </p:nvSpPr>
        <p:spPr>
          <a:xfrm>
            <a:off x="465138" y="2410676"/>
            <a:ext cx="4919660" cy="217294"/>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115302088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gradFill>
                  <a:gsLst>
                    <a:gs pos="0">
                      <a:schemeClr val="tx2"/>
                    </a:gs>
                    <a:gs pos="100000">
                      <a:schemeClr val="tx2"/>
                    </a:gs>
                  </a:gsLst>
                  <a:lin ang="5400000" scaled="1"/>
                </a:gra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gradFill>
                  <a:gsLst>
                    <a:gs pos="0">
                      <a:schemeClr val="tx2"/>
                    </a:gs>
                    <a:gs pos="100000">
                      <a:schemeClr val="tx2"/>
                    </a:gs>
                  </a:gsLst>
                  <a:lin ang="5400000" scaled="1"/>
                </a:gra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34694263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244" name="Group 243"/>
          <p:cNvGrpSpPr>
            <a:grpSpLocks noChangeAspect="1"/>
          </p:cNvGrpSpPr>
          <p:nvPr userDrawn="1"/>
        </p:nvGrpSpPr>
        <p:grpSpPr bwMode="gray">
          <a:xfrm>
            <a:off x="7496245" y="2125620"/>
            <a:ext cx="4421959" cy="4023360"/>
            <a:chOff x="4158236" y="1224815"/>
            <a:chExt cx="4421959" cy="4023360"/>
          </a:xfrm>
        </p:grpSpPr>
        <p:grpSp>
          <p:nvGrpSpPr>
            <p:cNvPr id="245" name="Group 244"/>
            <p:cNvGrpSpPr/>
            <p:nvPr userDrawn="1"/>
          </p:nvGrpSpPr>
          <p:grpSpPr bwMode="gray">
            <a:xfrm>
              <a:off x="4386601" y="1224815"/>
              <a:ext cx="4160377" cy="4023360"/>
              <a:chOff x="4386601" y="1224815"/>
              <a:chExt cx="4160377" cy="4023360"/>
            </a:xfrm>
          </p:grpSpPr>
          <p:sp>
            <p:nvSpPr>
              <p:cNvPr id="29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69"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70"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71"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0"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1"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2"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3"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4"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5"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6"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46" name="Group 245"/>
            <p:cNvGrpSpPr>
              <a:grpSpLocks noChangeAspect="1"/>
            </p:cNvGrpSpPr>
            <p:nvPr userDrawn="1"/>
          </p:nvGrpSpPr>
          <p:grpSpPr bwMode="gray">
            <a:xfrm>
              <a:off x="4158236" y="1291257"/>
              <a:ext cx="4421959" cy="2732056"/>
              <a:chOff x="2667004" y="3332163"/>
              <a:chExt cx="1690690" cy="1044571"/>
            </a:xfrm>
          </p:grpSpPr>
          <p:sp>
            <p:nvSpPr>
              <p:cNvPr id="24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022554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gradFill>
                  <a:gsLst>
                    <a:gs pos="0">
                      <a:schemeClr val="tx1"/>
                    </a:gs>
                    <a:gs pos="100000">
                      <a:schemeClr val="tx1"/>
                    </a:gs>
                  </a:gsLst>
                  <a:lin ang="5400000" scaled="1"/>
                </a:gra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0866769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161585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6982493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gradFill>
                  <a:gsLst>
                    <a:gs pos="0">
                      <a:schemeClr val="tx1"/>
                    </a:gs>
                    <a:gs pos="100000">
                      <a:schemeClr val="tx1"/>
                    </a:gs>
                  </a:gsLst>
                  <a:lin ang="5400000" scaled="1"/>
                </a:gra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gradFill>
                  <a:gsLst>
                    <a:gs pos="0">
                      <a:schemeClr val="tx1"/>
                    </a:gs>
                    <a:gs pos="100000">
                      <a:schemeClr val="tx1"/>
                    </a:gs>
                  </a:gsLst>
                  <a:lin ang="5400000" scaled="1"/>
                </a:gra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gradFill>
                  <a:gsLst>
                    <a:gs pos="0">
                      <a:schemeClr val="tx1"/>
                    </a:gs>
                    <a:gs pos="100000">
                      <a:schemeClr val="tx1"/>
                    </a:gs>
                  </a:gsLst>
                  <a:lin ang="5400000" scaled="1"/>
                </a:gra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3528621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65139" y="2201863"/>
            <a:ext cx="11533187" cy="4159883"/>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3160336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23332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31126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7765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65138" y="1853742"/>
            <a:ext cx="11456988"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32418">
              <a:defRPr/>
            </a:pPr>
            <a:fld id="{14C20F7D-9508-814A-AA63-E29616D5BA44}" type="datetimeFigureOut">
              <a:rPr lang="en-US" smtClean="0">
                <a:solidFill>
                  <a:srgbClr val="000000"/>
                </a:solidFill>
              </a:rPr>
              <a:pPr defTabSz="932418">
                <a:defRPr/>
              </a:pPr>
              <a:t>5/4/2020</a:t>
            </a:fld>
            <a:endParaRPr lang="en-US">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32418">
              <a:defRPr/>
            </a:pPr>
            <a:endParaRPr lang="en-US">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32418">
              <a:defRPr/>
            </a:pPr>
            <a:fld id="{04030B51-6F0E-5347-A21E-54811C2D8EB9}" type="slidenum">
              <a:rPr lang="en-US" smtClean="0">
                <a:solidFill>
                  <a:srgbClr val="000000"/>
                </a:solidFill>
              </a:rPr>
              <a:pPr defTabSz="932418">
                <a:defRPr/>
              </a:pPr>
              <a:t>‹#›</a:t>
            </a:fld>
            <a:endParaRPr lang="en-US">
              <a:solidFill>
                <a:srgbClr val="000000"/>
              </a:solidFill>
            </a:endParaRPr>
          </a:p>
        </p:txBody>
      </p:sp>
    </p:spTree>
    <p:extLst>
      <p:ext uri="{BB962C8B-B14F-4D97-AF65-F5344CB8AC3E}">
        <p14:creationId xmlns:p14="http://schemas.microsoft.com/office/powerpoint/2010/main" val="150701589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311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393" name="Group 392"/>
          <p:cNvGrpSpPr/>
          <p:nvPr userDrawn="1"/>
        </p:nvGrpSpPr>
        <p:grpSpPr bwMode="gray">
          <a:xfrm>
            <a:off x="7498383" y="2125664"/>
            <a:ext cx="4419820" cy="4023316"/>
            <a:chOff x="8331487" y="2399994"/>
            <a:chExt cx="3607727" cy="3284076"/>
          </a:xfrm>
        </p:grpSpPr>
        <p:sp>
          <p:nvSpPr>
            <p:cNvPr id="394"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5"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85469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pic>
        <p:nvPicPr>
          <p:cNvPr id="8" name="Picture 7" descr="A person standing in front of a building&#10;&#10;Description automatically generated">
            <a:extLst>
              <a:ext uri="{FF2B5EF4-FFF2-40B4-BE49-F238E27FC236}">
                <a16:creationId xmlns:a16="http://schemas.microsoft.com/office/drawing/2014/main" id="{CE6330C0-3B84-490E-B834-F221710F03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ED6A5932-8232-42C9-9344-9FF243CD26ED}"/>
              </a:ext>
            </a:extLst>
          </p:cNvPr>
          <p:cNvSpPr/>
          <p:nvPr userDrawn="1"/>
        </p:nvSpPr>
        <p:spPr bwMode="auto">
          <a:xfrm rot="10800000" flipV="1">
            <a:off x="0" y="0"/>
            <a:ext cx="3568083" cy="6994525"/>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2" descr="Image result for microsoft white logo">
            <a:extLst>
              <a:ext uri="{FF2B5EF4-FFF2-40B4-BE49-F238E27FC236}">
                <a16:creationId xmlns:a16="http://schemas.microsoft.com/office/drawing/2014/main" id="{F932C8D5-037B-40A8-993C-7DA4BF41493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75489" y="567610"/>
            <a:ext cx="1582620" cy="38234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F450EE6-E8E7-4616-8251-F987637743D8}"/>
              </a:ext>
            </a:extLst>
          </p:cNvPr>
          <p:cNvSpPr/>
          <p:nvPr userDrawn="1"/>
        </p:nvSpPr>
        <p:spPr bwMode="auto">
          <a:xfrm rot="10800000">
            <a:off x="-1" y="2927337"/>
            <a:ext cx="12436475" cy="4067187"/>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212B7966-1AAC-47A0-BCD7-8870F9D34ABD}"/>
              </a:ext>
            </a:extLst>
          </p:cNvPr>
          <p:cNvSpPr>
            <a:spLocks noGrp="1"/>
          </p:cNvSpPr>
          <p:nvPr>
            <p:ph type="title"/>
          </p:nvPr>
        </p:nvSpPr>
        <p:spPr>
          <a:xfrm>
            <a:off x="602716" y="4067414"/>
            <a:ext cx="11239464" cy="633954"/>
          </a:xfrm>
        </p:spPr>
        <p:txBody>
          <a:bodyPr vert="horz" wrap="square" lIns="0" tIns="0" rIns="0" bIns="0" rtlCol="0">
            <a:spAutoFit/>
          </a:bodyPr>
          <a:lstStyle>
            <a:lvl1pPr>
              <a:defRPr lang="en-IN" sz="4488"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2" name="Text Placeholder 5">
            <a:extLst>
              <a:ext uri="{FF2B5EF4-FFF2-40B4-BE49-F238E27FC236}">
                <a16:creationId xmlns:a16="http://schemas.microsoft.com/office/drawing/2014/main" id="{8F36A01F-3B27-45A7-9E71-F63C80D97A95}"/>
              </a:ext>
            </a:extLst>
          </p:cNvPr>
          <p:cNvSpPr>
            <a:spLocks noGrp="1"/>
          </p:cNvSpPr>
          <p:nvPr>
            <p:ph type="body" sz="quarter" idx="12" hasCustomPrompt="1"/>
          </p:nvPr>
        </p:nvSpPr>
        <p:spPr>
          <a:xfrm>
            <a:off x="595914" y="5470397"/>
            <a:ext cx="11246266" cy="448228"/>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r>
              <a:rPr lang="en-US" sz="2856">
                <a:solidFill>
                  <a:schemeClr val="bg1"/>
                </a:solidFill>
              </a:rPr>
              <a:t>Speaker name</a:t>
            </a:r>
          </a:p>
        </p:txBody>
      </p:sp>
      <p:sp>
        <p:nvSpPr>
          <p:cNvPr id="13" name="Text Placeholder 7">
            <a:extLst>
              <a:ext uri="{FF2B5EF4-FFF2-40B4-BE49-F238E27FC236}">
                <a16:creationId xmlns:a16="http://schemas.microsoft.com/office/drawing/2014/main" id="{31368380-82D3-44C9-AAEB-096531242365}"/>
              </a:ext>
            </a:extLst>
          </p:cNvPr>
          <p:cNvSpPr>
            <a:spLocks noGrp="1"/>
          </p:cNvSpPr>
          <p:nvPr>
            <p:ph type="body" sz="quarter" idx="13" hasCustomPrompt="1"/>
          </p:nvPr>
        </p:nvSpPr>
        <p:spPr>
          <a:xfrm>
            <a:off x="595914" y="6025841"/>
            <a:ext cx="11246266" cy="572547"/>
          </a:xfrm>
        </p:spPr>
        <p:txBody>
          <a:bodyPr/>
          <a:lstStyle>
            <a:lvl1pPr>
              <a:defRPr lang="en-IN" sz="2448" kern="1200" spc="0" baseline="0" dirty="0">
                <a:solidFill>
                  <a:schemeClr val="bg1"/>
                </a:solidFill>
                <a:latin typeface="+mn-lt"/>
                <a:ea typeface="+mn-ea"/>
                <a:cs typeface="Segoe UI" panose="020B0502040204020203" pitchFamily="34" charset="0"/>
              </a:defRPr>
            </a:lvl1pPr>
            <a:lvl2pPr>
              <a:defRPr/>
            </a:lvl2pPr>
            <a:lvl3pPr>
              <a:defRPr/>
            </a:lvl3pPr>
            <a:lvl4pPr>
              <a:defRPr/>
            </a:lvl4pPr>
            <a:lvl5pPr>
              <a:defRPr/>
            </a:lvl5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Date</a:t>
            </a:r>
          </a:p>
        </p:txBody>
      </p:sp>
    </p:spTree>
    <p:extLst>
      <p:ext uri="{BB962C8B-B14F-4D97-AF65-F5344CB8AC3E}">
        <p14:creationId xmlns:p14="http://schemas.microsoft.com/office/powerpoint/2010/main" val="1675123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t>
            </a:r>
            <a:r>
              <a:rPr lang="en-US" err="1"/>
              <a:t>IoT</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2" name="Picture 1">
            <a:extLst>
              <a:ext uri="{FF2B5EF4-FFF2-40B4-BE49-F238E27FC236}">
                <a16:creationId xmlns:a16="http://schemas.microsoft.com/office/drawing/2014/main" id="{7B7211F8-4DBB-F148-9213-1CD906B157A9}"/>
              </a:ext>
            </a:extLst>
          </p:cNvPr>
          <p:cNvPicPr>
            <a:picLocks noChangeAspect="1"/>
          </p:cNvPicPr>
          <p:nvPr userDrawn="1"/>
        </p:nvPicPr>
        <p:blipFill>
          <a:blip r:embed="rId2"/>
          <a:stretch>
            <a:fillRect/>
          </a:stretch>
        </p:blipFill>
        <p:spPr>
          <a:xfrm>
            <a:off x="414946" y="414619"/>
            <a:ext cx="977900" cy="215900"/>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a:t>
            </a:r>
            <a:r>
              <a:rPr lang="en-US" err="1"/>
              <a:t>IoT</a:t>
            </a:r>
            <a:br>
              <a:rPr lang="en-US"/>
            </a:br>
            <a:r>
              <a:rPr lang="en-US"/>
              <a:t>title or event name</a:t>
            </a:r>
          </a:p>
        </p:txBody>
      </p:sp>
      <p:pic>
        <p:nvPicPr>
          <p:cNvPr id="2" name="Picture 1">
            <a:extLst>
              <a:ext uri="{FF2B5EF4-FFF2-40B4-BE49-F238E27FC236}">
                <a16:creationId xmlns:a16="http://schemas.microsoft.com/office/drawing/2014/main" id="{D5788672-4E4F-384F-BC06-960DD2B92DCE}"/>
              </a:ext>
            </a:extLst>
          </p:cNvPr>
          <p:cNvPicPr>
            <a:picLocks noChangeAspect="1"/>
          </p:cNvPicPr>
          <p:nvPr userDrawn="1"/>
        </p:nvPicPr>
        <p:blipFill>
          <a:blip r:embed="rId2"/>
          <a:stretch>
            <a:fillRect/>
          </a:stretch>
        </p:blipFill>
        <p:spPr>
          <a:xfrm>
            <a:off x="415560" y="413780"/>
            <a:ext cx="977900" cy="215900"/>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F96BB-AF6E-5740-BF45-B6600B6FB4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271" y="0"/>
            <a:ext cx="12403932"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a:t>
            </a:r>
            <a:r>
              <a:rPr lang="en-US" err="1"/>
              <a:t>IoT</a:t>
            </a:r>
            <a:r>
              <a:rPr lang="en-US"/>
              <a:t> title or event name</a:t>
            </a:r>
          </a:p>
        </p:txBody>
      </p:sp>
      <p:pic>
        <p:nvPicPr>
          <p:cNvPr id="14" name="Picture 13">
            <a:extLst>
              <a:ext uri="{FF2B5EF4-FFF2-40B4-BE49-F238E27FC236}">
                <a16:creationId xmlns:a16="http://schemas.microsoft.com/office/drawing/2014/main" id="{B05DEBAC-6A58-FF49-B5E5-237C6F450AF9}"/>
              </a:ext>
            </a:extLst>
          </p:cNvPr>
          <p:cNvPicPr>
            <a:picLocks noChangeAspect="1"/>
          </p:cNvPicPr>
          <p:nvPr userDrawn="1"/>
        </p:nvPicPr>
        <p:blipFill>
          <a:blip r:embed="rId3"/>
          <a:stretch>
            <a:fillRect/>
          </a:stretch>
        </p:blipFill>
        <p:spPr>
          <a:xfrm>
            <a:off x="415560" y="413780"/>
            <a:ext cx="977900" cy="215900"/>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9530F-1AE6-D546-884F-8D088BF19FC6}"/>
              </a:ext>
            </a:extLst>
          </p:cNvPr>
          <p:cNvPicPr>
            <a:picLocks noChangeAspect="1"/>
          </p:cNvPicPr>
          <p:nvPr userDrawn="1"/>
        </p:nvPicPr>
        <p:blipFill rotWithShape="1">
          <a:blip>
            <a:extLst>
              <a:ext uri="{28A0092B-C50C-407E-A947-70E740481C1C}">
                <a14:useLocalDpi xmlns:a14="http://schemas.microsoft.com/office/drawing/2010/main" val="0"/>
              </a:ext>
            </a:extLst>
          </a:blip>
          <a:srcRect t="15637"/>
          <a:stretch/>
        </p:blipFill>
        <p:spPr>
          <a:xfrm>
            <a:off x="-1" y="0"/>
            <a:ext cx="12436475" cy="6994525"/>
          </a:xfrm>
          <a:prstGeom prst="rect">
            <a:avLst/>
          </a:prstGeom>
        </p:spPr>
      </p:pic>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a:t>
            </a:r>
            <a:r>
              <a:rPr lang="en-US" err="1"/>
              <a:t>IoT</a:t>
            </a:r>
            <a:r>
              <a:rPr lang="en-US"/>
              <a:t> title or event name</a:t>
            </a:r>
          </a:p>
        </p:txBody>
      </p:sp>
      <p:pic>
        <p:nvPicPr>
          <p:cNvPr id="2" name="Picture 1">
            <a:extLst>
              <a:ext uri="{FF2B5EF4-FFF2-40B4-BE49-F238E27FC236}">
                <a16:creationId xmlns:a16="http://schemas.microsoft.com/office/drawing/2014/main" id="{6847F158-6392-E149-AFD6-49796C5D3697}"/>
              </a:ext>
            </a:extLst>
          </p:cNvPr>
          <p:cNvPicPr>
            <a:picLocks noChangeAspect="1"/>
          </p:cNvPicPr>
          <p:nvPr userDrawn="1"/>
        </p:nvPicPr>
        <p:blipFill>
          <a:blip r:embed="rId2"/>
          <a:stretch>
            <a:fillRect/>
          </a:stretch>
        </p:blipFill>
        <p:spPr>
          <a:xfrm>
            <a:off x="437277" y="414618"/>
            <a:ext cx="977900" cy="215900"/>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2"/>
            <a:ext cx="5992552" cy="1828800"/>
          </a:xfrm>
          <a:prstGeom prst="rect">
            <a:avLst/>
          </a:prstGeom>
          <a:noFill/>
        </p:spPr>
        <p:txBody>
          <a:bodyPr lIns="0" tIns="0" rIns="0" bIns="182880" anchor="b" anchorCtr="0"/>
          <a:lstStyle>
            <a:lvl1pPr>
              <a:defRPr sz="4800" strike="noStrike" spc="-50"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5992552"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711290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244" name="Group 243"/>
          <p:cNvGrpSpPr>
            <a:grpSpLocks noChangeAspect="1"/>
          </p:cNvGrpSpPr>
          <p:nvPr userDrawn="1"/>
        </p:nvGrpSpPr>
        <p:grpSpPr>
          <a:xfrm>
            <a:off x="7495132" y="2129687"/>
            <a:ext cx="4416552" cy="4017043"/>
            <a:chOff x="7454492" y="2089044"/>
            <a:chExt cx="4463711" cy="4059936"/>
          </a:xfrm>
        </p:grpSpPr>
        <p:sp>
          <p:nvSpPr>
            <p:cNvPr id="24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9"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0"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1"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0"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1"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2"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3"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4"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5"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6"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54848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714" name="Group 713"/>
          <p:cNvGrpSpPr>
            <a:grpSpLocks noChangeAspect="1"/>
          </p:cNvGrpSpPr>
          <p:nvPr userDrawn="1"/>
        </p:nvGrpSpPr>
        <p:grpSpPr bwMode="gray">
          <a:xfrm>
            <a:off x="7496245" y="2125620"/>
            <a:ext cx="4421959" cy="4023360"/>
            <a:chOff x="4158236" y="1224815"/>
            <a:chExt cx="4421959" cy="4023360"/>
          </a:xfrm>
        </p:grpSpPr>
        <p:grpSp>
          <p:nvGrpSpPr>
            <p:cNvPr id="715" name="Group 714"/>
            <p:cNvGrpSpPr/>
            <p:nvPr userDrawn="1"/>
          </p:nvGrpSpPr>
          <p:grpSpPr bwMode="gray">
            <a:xfrm>
              <a:off x="4386601" y="1224815"/>
              <a:ext cx="4160377" cy="4023360"/>
              <a:chOff x="4386601" y="1224815"/>
              <a:chExt cx="4160377" cy="4023360"/>
            </a:xfrm>
          </p:grpSpPr>
          <p:sp>
            <p:nvSpPr>
              <p:cNvPr id="76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7"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8"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9"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0"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1"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2"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3"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4"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5"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6"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7"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8"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9"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0"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1"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2"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3"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4"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716" name="Group 715"/>
            <p:cNvGrpSpPr>
              <a:grpSpLocks noChangeAspect="1"/>
            </p:cNvGrpSpPr>
            <p:nvPr userDrawn="1"/>
          </p:nvGrpSpPr>
          <p:grpSpPr bwMode="gray">
            <a:xfrm>
              <a:off x="4158236" y="1291257"/>
              <a:ext cx="4421959" cy="2732056"/>
              <a:chOff x="2667004" y="3332163"/>
              <a:chExt cx="1690690" cy="1044571"/>
            </a:xfrm>
          </p:grpSpPr>
          <p:sp>
            <p:nvSpPr>
              <p:cNvPr id="71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062727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2" name="Picture 1">
            <a:extLst>
              <a:ext uri="{FF2B5EF4-FFF2-40B4-BE49-F238E27FC236}">
                <a16:creationId xmlns:a16="http://schemas.microsoft.com/office/drawing/2014/main" id="{085186FC-0D32-394B-A766-D567AE5C4DA4}"/>
              </a:ext>
            </a:extLst>
          </p:cNvPr>
          <p:cNvPicPr>
            <a:picLocks noChangeAspect="1"/>
          </p:cNvPicPr>
          <p:nvPr userDrawn="1"/>
        </p:nvPicPr>
        <p:blipFill>
          <a:blip r:embed="rId2"/>
          <a:stretch>
            <a:fillRect/>
          </a:stretch>
        </p:blipFill>
        <p:spPr>
          <a:xfrm>
            <a:off x="463277" y="287297"/>
            <a:ext cx="977900" cy="215900"/>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31AF-7E34-4B3F-8061-19F4EACBF7F4}"/>
              </a:ext>
            </a:extLst>
          </p:cNvPr>
          <p:cNvSpPr>
            <a:spLocks noGrp="1"/>
          </p:cNvSpPr>
          <p:nvPr>
            <p:ph type="title"/>
          </p:nvPr>
        </p:nvSpPr>
        <p:spPr>
          <a:xfrm>
            <a:off x="448213" y="2069471"/>
            <a:ext cx="4448649" cy="2850797"/>
          </a:xfrm>
        </p:spPr>
        <p:txBody>
          <a:bodyPr/>
          <a:lstStyle>
            <a:lvl1pPr algn="l">
              <a:defRPr>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BB29D4C-7A11-4689-9344-53324623D160}"/>
              </a:ext>
            </a:extLst>
          </p:cNvPr>
          <p:cNvSpPr>
            <a:spLocks noGrp="1"/>
          </p:cNvSpPr>
          <p:nvPr>
            <p:ph idx="1"/>
          </p:nvPr>
        </p:nvSpPr>
        <p:spPr>
          <a:xfrm>
            <a:off x="5562361" y="2670329"/>
            <a:ext cx="6019106" cy="160043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C30B6-F52D-4776-AD2E-B15536F8A531}"/>
              </a:ext>
            </a:extLst>
          </p:cNvPr>
          <p:cNvSpPr>
            <a:spLocks noGrp="1"/>
          </p:cNvSpPr>
          <p:nvPr>
            <p:ph type="dt" sz="half" idx="10"/>
          </p:nvPr>
        </p:nvSpPr>
        <p:spPr/>
        <p:txBody>
          <a:bodyPr/>
          <a:lstStyle/>
          <a:p>
            <a:fld id="{E504F681-2B88-4CF5-8955-112896A75F4A}" type="datetimeFigureOut">
              <a:rPr lang="en-US" smtClean="0"/>
              <a:t>5/4/2020</a:t>
            </a:fld>
            <a:endParaRPr lang="en-US"/>
          </a:p>
        </p:txBody>
      </p:sp>
      <p:sp>
        <p:nvSpPr>
          <p:cNvPr id="5" name="Footer Placeholder 4">
            <a:extLst>
              <a:ext uri="{FF2B5EF4-FFF2-40B4-BE49-F238E27FC236}">
                <a16:creationId xmlns:a16="http://schemas.microsoft.com/office/drawing/2014/main" id="{EE136DED-D1D4-4AF7-9407-0D8E5475A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0E04A-CE28-4145-8880-3D48831AB8A7}"/>
              </a:ext>
            </a:extLst>
          </p:cNvPr>
          <p:cNvSpPr>
            <a:spLocks noGrp="1"/>
          </p:cNvSpPr>
          <p:nvPr>
            <p:ph type="sldNum" sz="quarter" idx="12"/>
          </p:nvPr>
        </p:nvSpPr>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86960185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44463806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199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17347" y="2642377"/>
            <a:ext cx="10814344" cy="1010352"/>
          </a:xfrm>
          <a:prstGeom prst="rect">
            <a:avLst/>
          </a:prstGeom>
        </p:spPr>
        <p:txBody>
          <a:bodyPr lIns="0" anchor="b" anchorCtr="0">
            <a:noAutofit/>
          </a:bodyPr>
          <a:lstStyle>
            <a:lvl1pPr>
              <a:defRPr sz="6119"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66368" y="3652729"/>
            <a:ext cx="10765324" cy="433227"/>
          </a:xfrm>
          <a:prstGeom prst="rect">
            <a:avLst/>
          </a:prstGeom>
        </p:spPr>
        <p:txBody>
          <a:bodyPr vert="horz" lIns="0" tIns="0" rIns="0" bIns="0" rtlCol="0" anchor="t" anchorCtr="0">
            <a:noAutofit/>
          </a:bodyPr>
          <a:lstStyle>
            <a:lvl1pPr marL="466211" indent="-466211">
              <a:buFont typeface="+mj-lt"/>
              <a:buNone/>
              <a:defRPr sz="2856"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66368" y="5479044"/>
            <a:ext cx="3849592" cy="624145"/>
          </a:xfrm>
          <a:prstGeom prst="rect">
            <a:avLst/>
          </a:prstGeom>
        </p:spPr>
        <p:txBody>
          <a:bodyPr/>
          <a:lstStyle>
            <a:lvl1pPr>
              <a:defRPr sz="2856"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66368" y="5791215"/>
            <a:ext cx="3849592" cy="498598"/>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342CE631-D64F-40A6-959C-05AB2D65FE46}" type="slidenum">
              <a:rPr lang="en-US" smtClean="0"/>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871098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DE20FB-D5C9-44C8-9315-B34B9B31CF3D}"/>
              </a:ext>
            </a:extLst>
          </p:cNvPr>
          <p:cNvSpPr>
            <a:spLocks noGrp="1"/>
          </p:cNvSpPr>
          <p:nvPr>
            <p:ph type="dt" sz="half" idx="10"/>
          </p:nvPr>
        </p:nvSpPr>
        <p:spPr/>
        <p:txBody>
          <a:bodyPr/>
          <a:lstStyle/>
          <a:p>
            <a:fld id="{D209D745-82CA-4567-8C7D-E682255DBDA9}" type="datetimeFigureOut">
              <a:rPr lang="en-US" smtClean="0"/>
              <a:t>5/4/2020</a:t>
            </a:fld>
            <a:endParaRPr lang="en-US"/>
          </a:p>
        </p:txBody>
      </p:sp>
      <p:sp>
        <p:nvSpPr>
          <p:cNvPr id="3" name="Footer Placeholder 2">
            <a:extLst>
              <a:ext uri="{FF2B5EF4-FFF2-40B4-BE49-F238E27FC236}">
                <a16:creationId xmlns:a16="http://schemas.microsoft.com/office/drawing/2014/main" id="{E29127E7-FF9B-4E50-91FB-FA4C23DC7A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ADFC21-3921-4672-B858-EFA3F4D4D758}"/>
              </a:ext>
            </a:extLst>
          </p:cNvPr>
          <p:cNvSpPr>
            <a:spLocks noGrp="1"/>
          </p:cNvSpPr>
          <p:nvPr>
            <p:ph type="sldNum" sz="quarter" idx="12"/>
          </p:nvPr>
        </p:nvSpPr>
        <p:spPr/>
        <p:txBody>
          <a:bodyPr/>
          <a:lstStyle/>
          <a:p>
            <a:fld id="{A86CC0C0-3DF2-4BF0-ABDD-17A8E304AB84}" type="slidenum">
              <a:rPr lang="en-US" smtClean="0"/>
              <a:t>‹#›</a:t>
            </a:fld>
            <a:endParaRPr lang="en-US"/>
          </a:p>
        </p:txBody>
      </p:sp>
    </p:spTree>
    <p:extLst>
      <p:ext uri="{BB962C8B-B14F-4D97-AF65-F5344CB8AC3E}">
        <p14:creationId xmlns:p14="http://schemas.microsoft.com/office/powerpoint/2010/main" val="95746408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73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t>
            </a:r>
            <a:r>
              <a:rPr lang="en-US" err="1"/>
              <a:t>IoT</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2" name="Picture 1">
            <a:extLst>
              <a:ext uri="{FF2B5EF4-FFF2-40B4-BE49-F238E27FC236}">
                <a16:creationId xmlns:a16="http://schemas.microsoft.com/office/drawing/2014/main" id="{7B7211F8-4DBB-F148-9213-1CD906B157A9}"/>
              </a:ext>
            </a:extLst>
          </p:cNvPr>
          <p:cNvPicPr>
            <a:picLocks noChangeAspect="1"/>
          </p:cNvPicPr>
          <p:nvPr userDrawn="1"/>
        </p:nvPicPr>
        <p:blipFill>
          <a:blip r:embed="rId2"/>
          <a:stretch>
            <a:fillRect/>
          </a:stretch>
        </p:blipFill>
        <p:spPr>
          <a:xfrm>
            <a:off x="414947" y="414619"/>
            <a:ext cx="977900" cy="215900"/>
          </a:xfrm>
          <a:prstGeom prst="rect">
            <a:avLst/>
          </a:prstGeom>
        </p:spPr>
      </p:pic>
    </p:spTree>
    <p:extLst>
      <p:ext uri="{BB962C8B-B14F-4D97-AF65-F5344CB8AC3E}">
        <p14:creationId xmlns:p14="http://schemas.microsoft.com/office/powerpoint/2010/main" val="3489328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a:t>
            </a:r>
            <a:r>
              <a:rPr lang="en-US" err="1"/>
              <a:t>IoT</a:t>
            </a:r>
            <a:br>
              <a:rPr lang="en-US"/>
            </a:br>
            <a:r>
              <a:rPr lang="en-US"/>
              <a:t>title or event name</a:t>
            </a:r>
          </a:p>
        </p:txBody>
      </p:sp>
      <p:pic>
        <p:nvPicPr>
          <p:cNvPr id="2" name="Picture 1">
            <a:extLst>
              <a:ext uri="{FF2B5EF4-FFF2-40B4-BE49-F238E27FC236}">
                <a16:creationId xmlns:a16="http://schemas.microsoft.com/office/drawing/2014/main" id="{D5788672-4E4F-384F-BC06-960DD2B92DCE}"/>
              </a:ext>
            </a:extLst>
          </p:cNvPr>
          <p:cNvPicPr>
            <a:picLocks noChangeAspect="1"/>
          </p:cNvPicPr>
          <p:nvPr userDrawn="1"/>
        </p:nvPicPr>
        <p:blipFill>
          <a:blip r:embed="rId2"/>
          <a:stretch>
            <a:fillRect/>
          </a:stretch>
        </p:blipFill>
        <p:spPr>
          <a:xfrm>
            <a:off x="415561" y="413780"/>
            <a:ext cx="977900" cy="215900"/>
          </a:xfrm>
          <a:prstGeom prst="rect">
            <a:avLst/>
          </a:prstGeom>
        </p:spPr>
      </p:pic>
    </p:spTree>
    <p:extLst>
      <p:ext uri="{BB962C8B-B14F-4D97-AF65-F5344CB8AC3E}">
        <p14:creationId xmlns:p14="http://schemas.microsoft.com/office/powerpoint/2010/main" val="2031518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229" name="Group 228"/>
          <p:cNvGrpSpPr>
            <a:grpSpLocks noChangeAspect="1"/>
          </p:cNvGrpSpPr>
          <p:nvPr userDrawn="1"/>
        </p:nvGrpSpPr>
        <p:grpSpPr bwMode="gray">
          <a:xfrm>
            <a:off x="7498383" y="2125664"/>
            <a:ext cx="4419820" cy="402331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57924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F96BB-AF6E-5740-BF45-B6600B6FB4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272" y="0"/>
            <a:ext cx="12403932"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a:t>
            </a:r>
            <a:r>
              <a:rPr lang="en-US" err="1"/>
              <a:t>IoT</a:t>
            </a:r>
            <a:r>
              <a:rPr lang="en-US"/>
              <a:t> title or event name</a:t>
            </a:r>
          </a:p>
        </p:txBody>
      </p:sp>
      <p:pic>
        <p:nvPicPr>
          <p:cNvPr id="14" name="Picture 13">
            <a:extLst>
              <a:ext uri="{FF2B5EF4-FFF2-40B4-BE49-F238E27FC236}">
                <a16:creationId xmlns:a16="http://schemas.microsoft.com/office/drawing/2014/main" id="{B05DEBAC-6A58-FF49-B5E5-237C6F450AF9}"/>
              </a:ext>
            </a:extLst>
          </p:cNvPr>
          <p:cNvPicPr>
            <a:picLocks noChangeAspect="1"/>
          </p:cNvPicPr>
          <p:nvPr userDrawn="1"/>
        </p:nvPicPr>
        <p:blipFill>
          <a:blip r:embed="rId3"/>
          <a:stretch>
            <a:fillRect/>
          </a:stretch>
        </p:blipFill>
        <p:spPr>
          <a:xfrm>
            <a:off x="415561" y="413780"/>
            <a:ext cx="977900" cy="215900"/>
          </a:xfrm>
          <a:prstGeom prst="rect">
            <a:avLst/>
          </a:prstGeom>
        </p:spPr>
      </p:pic>
    </p:spTree>
    <p:extLst>
      <p:ext uri="{BB962C8B-B14F-4D97-AF65-F5344CB8AC3E}">
        <p14:creationId xmlns:p14="http://schemas.microsoft.com/office/powerpoint/2010/main" val="70695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9530F-1AE6-D546-884F-8D088BF19FC6}"/>
              </a:ext>
            </a:extLst>
          </p:cNvPr>
          <p:cNvPicPr>
            <a:picLocks noChangeAspect="1"/>
          </p:cNvPicPr>
          <p:nvPr userDrawn="1"/>
        </p:nvPicPr>
        <p:blipFill rotWithShape="1">
          <a:blip>
            <a:extLst>
              <a:ext uri="{28A0092B-C50C-407E-A947-70E740481C1C}">
                <a14:useLocalDpi xmlns:a14="http://schemas.microsoft.com/office/drawing/2010/main" val="0"/>
              </a:ext>
            </a:extLst>
          </a:blip>
          <a:srcRect t="15637"/>
          <a:stretch/>
        </p:blipFill>
        <p:spPr>
          <a:xfrm>
            <a:off x="0" y="0"/>
            <a:ext cx="12436475" cy="6994525"/>
          </a:xfrm>
          <a:prstGeom prst="rect">
            <a:avLst/>
          </a:prstGeom>
        </p:spPr>
      </p:pic>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a:t>
            </a:r>
            <a:r>
              <a:rPr lang="en-US" err="1"/>
              <a:t>IoT</a:t>
            </a:r>
            <a:r>
              <a:rPr lang="en-US"/>
              <a:t> title or event name</a:t>
            </a:r>
          </a:p>
        </p:txBody>
      </p:sp>
      <p:pic>
        <p:nvPicPr>
          <p:cNvPr id="2" name="Picture 1">
            <a:extLst>
              <a:ext uri="{FF2B5EF4-FFF2-40B4-BE49-F238E27FC236}">
                <a16:creationId xmlns:a16="http://schemas.microsoft.com/office/drawing/2014/main" id="{6847F158-6392-E149-AFD6-49796C5D3697}"/>
              </a:ext>
            </a:extLst>
          </p:cNvPr>
          <p:cNvPicPr>
            <a:picLocks noChangeAspect="1"/>
          </p:cNvPicPr>
          <p:nvPr userDrawn="1"/>
        </p:nvPicPr>
        <p:blipFill>
          <a:blip r:embed="rId2"/>
          <a:stretch>
            <a:fillRect/>
          </a:stretch>
        </p:blipFill>
        <p:spPr>
          <a:xfrm>
            <a:off x="437278" y="414618"/>
            <a:ext cx="977900" cy="215900"/>
          </a:xfrm>
          <a:prstGeom prst="rect">
            <a:avLst/>
          </a:prstGeom>
        </p:spPr>
      </p:pic>
    </p:spTree>
    <p:extLst>
      <p:ext uri="{BB962C8B-B14F-4D97-AF65-F5344CB8AC3E}">
        <p14:creationId xmlns:p14="http://schemas.microsoft.com/office/powerpoint/2010/main" val="148982706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7289374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5187550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0589785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73550833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7663942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0375886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404180"/>
            <a:ext cx="11506200"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06564050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19286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715" name="Group 714"/>
          <p:cNvGrpSpPr>
            <a:grpSpLocks noChangeAspect="1"/>
          </p:cNvGrpSpPr>
          <p:nvPr userDrawn="1"/>
        </p:nvGrpSpPr>
        <p:grpSpPr>
          <a:xfrm>
            <a:off x="7495132" y="2129687"/>
            <a:ext cx="4416552" cy="4017043"/>
            <a:chOff x="7454492" y="2089044"/>
            <a:chExt cx="4463711" cy="4059936"/>
          </a:xfrm>
        </p:grpSpPr>
        <p:sp>
          <p:nvSpPr>
            <p:cNvPr id="716"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4"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5"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6"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7"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8"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9"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0"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1"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2"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3"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4"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5"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6"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7"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8"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9"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0"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1"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2"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3"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4"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5"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6"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7"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8"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9"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0"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1"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2"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3"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4"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5"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6"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7"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8"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9"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0"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1"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2"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3"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4"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5"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6"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7"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8"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9"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0"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1"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2"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3"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4"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5"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6"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7"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8"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9"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0"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1"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2"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3"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4"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5"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6"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7"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8"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9"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0"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1"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2"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3"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4"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5"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6"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7"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8"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9"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0"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1"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2"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3"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4"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5"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6"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7"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8"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9"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0"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1"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2"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3"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4"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5"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6"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7"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8"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9"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0"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1"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2"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3"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4"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5"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6"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7"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8"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9"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0"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1"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2"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3"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4"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5"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6"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7"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8"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9"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0"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1"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2"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3"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4"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5"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6"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7"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8"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9"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0"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1"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2"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3"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4"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5"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6"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7"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8"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9"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0"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1"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2"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3"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4"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5"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6"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7"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8"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9"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0"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1"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2"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3"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4"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5"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6"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7"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8"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9"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0"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1"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2"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3"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4"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5"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6"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7"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8"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9"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0"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1"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2"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3"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4"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5"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6"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7"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8"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9"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0"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1"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2"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3"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4"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5"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6"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7"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8"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9"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0"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1"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2"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3"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4"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5"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6"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7"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8"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9"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0"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1"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2"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3"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4"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5"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6"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7"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8"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9"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0"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1"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2"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3"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4"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5"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6"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7"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8"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9"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0"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1"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2"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3"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4"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5"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6"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7"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8"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9"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0"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1"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2"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3"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51523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98367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280550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1125769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31735927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467741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89913274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7830851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5868208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08515855"/>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2" name="Picture 1">
            <a:extLst>
              <a:ext uri="{FF2B5EF4-FFF2-40B4-BE49-F238E27FC236}">
                <a16:creationId xmlns:a16="http://schemas.microsoft.com/office/drawing/2014/main" id="{085186FC-0D32-394B-A766-D567AE5C4DA4}"/>
              </a:ext>
            </a:extLst>
          </p:cNvPr>
          <p:cNvPicPr>
            <a:picLocks noChangeAspect="1"/>
          </p:cNvPicPr>
          <p:nvPr userDrawn="1"/>
        </p:nvPicPr>
        <p:blipFill>
          <a:blip r:embed="rId2"/>
          <a:stretch>
            <a:fillRect/>
          </a:stretch>
        </p:blipFill>
        <p:spPr>
          <a:xfrm>
            <a:off x="463278" y="287297"/>
            <a:ext cx="977900" cy="215900"/>
          </a:xfrm>
          <a:prstGeom prst="rect">
            <a:avLst/>
          </a:prstGeom>
        </p:spPr>
      </p:pic>
    </p:spTree>
    <p:extLst>
      <p:ext uri="{BB962C8B-B14F-4D97-AF65-F5344CB8AC3E}">
        <p14:creationId xmlns:p14="http://schemas.microsoft.com/office/powerpoint/2010/main" val="2457001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21469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3" y="321384"/>
            <a:ext cx="3082131" cy="1464018"/>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836"/>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8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55008" y="2051728"/>
            <a:ext cx="10726460"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5/4/2020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6308337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31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657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8559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54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389860"/>
            <a:ext cx="11239464" cy="627807"/>
          </a:xfrm>
        </p:spPr>
        <p:txBody>
          <a:bodyPr/>
          <a:lstStyle>
            <a:lvl1pPr>
              <a:defRPr sz="4080" b="0">
                <a:solidFill>
                  <a:schemeClr val="accent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075423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10056498" cy="1830388"/>
          </a:xfrm>
          <a:noFill/>
        </p:spPr>
        <p:txBody>
          <a:bodyPr lIns="146304" tIns="109728" rIns="146304" bIns="109728">
            <a:noAutofit/>
          </a:bodyPr>
          <a:lstStyle>
            <a:lvl1pPr marL="0" indent="0">
              <a:spcBef>
                <a:spcPts val="0"/>
              </a:spcBef>
              <a:buNone/>
              <a:defRPr sz="3374"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624" spc="-94"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6" y="479776"/>
            <a:ext cx="1552931" cy="332660"/>
          </a:xfrm>
          <a:prstGeom prst="rect">
            <a:avLst/>
          </a:prstGeom>
        </p:spPr>
      </p:pic>
      <p:sp>
        <p:nvSpPr>
          <p:cNvPr id="7"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6" name="Text Placeholder 5"/>
          <p:cNvSpPr>
            <a:spLocks noGrp="1"/>
          </p:cNvSpPr>
          <p:nvPr>
            <p:ph type="body" sz="quarter" idx="13" hasCustomPrompt="1"/>
          </p:nvPr>
        </p:nvSpPr>
        <p:spPr>
          <a:xfrm>
            <a:off x="274638" y="479777"/>
            <a:ext cx="3108990" cy="447967"/>
          </a:xfrm>
        </p:spPr>
        <p:txBody>
          <a:bodyPr/>
          <a:lstStyle>
            <a:lvl1pPr marL="0" indent="0">
              <a:buNone/>
              <a:defRPr sz="1875"/>
            </a:lvl1pPr>
          </a:lstStyle>
          <a:p>
            <a:pPr lvl="0"/>
            <a:r>
              <a:rPr lang="en-US"/>
              <a:t>Session Code Here</a:t>
            </a:r>
          </a:p>
        </p:txBody>
      </p:sp>
    </p:spTree>
    <p:extLst>
      <p:ext uri="{BB962C8B-B14F-4D97-AF65-F5344CB8AC3E}">
        <p14:creationId xmlns:p14="http://schemas.microsoft.com/office/powerpoint/2010/main" val="985664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350">
          <p15:clr>
            <a:srgbClr val="FBAE40"/>
          </p15:clr>
        </p15:guide>
        <p15:guide id="2" pos="391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5964" y="6177915"/>
            <a:ext cx="1552931" cy="33266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1200827" y="1762951"/>
            <a:ext cx="7322208" cy="3219670"/>
          </a:xfrm>
          <a:prstGeom prst="rect">
            <a:avLst/>
          </a:prstGeom>
        </p:spPr>
      </p:pic>
    </p:spTree>
    <p:extLst>
      <p:ext uri="{BB962C8B-B14F-4D97-AF65-F5344CB8AC3E}">
        <p14:creationId xmlns:p14="http://schemas.microsoft.com/office/powerpoint/2010/main" val="3190861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8"/>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25" fontAlgn="base">
              <a:lnSpc>
                <a:spcPct val="90000"/>
              </a:lnSpc>
              <a:spcBef>
                <a:spcPct val="0"/>
              </a:spcBef>
              <a:spcAft>
                <a:spcPct val="0"/>
              </a:spcAft>
              <a:defRPr/>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749" spc="-94"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5"/>
            <a:ext cx="10058401" cy="1829593"/>
          </a:xfrm>
          <a:noFill/>
        </p:spPr>
        <p:txBody>
          <a:bodyPr lIns="182880" tIns="146304" rIns="182880" bIns="146304">
            <a:noAutofit/>
          </a:bodyPr>
          <a:lstStyle>
            <a:lvl1pPr marL="0" indent="0">
              <a:spcBef>
                <a:spcPts val="0"/>
              </a:spcBef>
              <a:buNone/>
              <a:defRPr sz="3374"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77165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25" fontAlgn="base">
              <a:lnSpc>
                <a:spcPct val="90000"/>
              </a:lnSpc>
              <a:spcBef>
                <a:spcPct val="0"/>
              </a:spcBef>
              <a:spcAft>
                <a:spcPct val="0"/>
              </a:spcAft>
              <a:defRPr/>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749" spc="-94" baseline="0">
                <a:gradFill>
                  <a:gsLst>
                    <a:gs pos="5833">
                      <a:srgbClr val="FFFFFF"/>
                    </a:gs>
                    <a:gs pos="18000">
                      <a:srgbClr val="FFFFFF"/>
                    </a:gs>
                  </a:gsLst>
                  <a:lin ang="5400000" scaled="0"/>
                </a:gradFill>
              </a:defRPr>
            </a:lvl1pPr>
          </a:lstStyle>
          <a:p>
            <a:r>
              <a:rPr lang="en-US"/>
              <a:t>Video title</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562093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249" spc="-94"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760880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348954"/>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249" spc="-94"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083630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249" spc="-94"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6693678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1901753"/>
          </a:xfrm>
        </p:spPr>
        <p:txBody>
          <a:bodyPr/>
          <a:lstStyle>
            <a:lvl1pPr marL="0" indent="0">
              <a:buNone/>
              <a:defRPr>
                <a:gradFill>
                  <a:gsLst>
                    <a:gs pos="1250">
                      <a:schemeClr val="tx2"/>
                    </a:gs>
                    <a:gs pos="99000">
                      <a:schemeClr val="tx2"/>
                    </a:gs>
                  </a:gsLst>
                  <a:lin ang="5400000" scaled="0"/>
                </a:gradFill>
              </a:defRPr>
            </a:lvl1pPr>
            <a:lvl2pPr marL="0" indent="0">
              <a:buFontTx/>
              <a:buNone/>
              <a:defRPr sz="1875"/>
            </a:lvl2pPr>
            <a:lvl3pPr marL="214272" indent="0">
              <a:buNone/>
              <a:defRPr/>
            </a:lvl3pPr>
            <a:lvl4pPr marL="428543" indent="0">
              <a:buNone/>
              <a:defRPr/>
            </a:lvl4pPr>
            <a:lvl5pPr marL="6428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4603826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1901753"/>
          </a:xfrm>
        </p:spPr>
        <p:txBody>
          <a:bodyPr/>
          <a:lstStyle>
            <a:lvl1pPr marL="0" indent="0">
              <a:buNone/>
              <a:defRPr>
                <a:gradFill>
                  <a:gsLst>
                    <a:gs pos="1250">
                      <a:schemeClr val="tx1"/>
                    </a:gs>
                    <a:gs pos="99000">
                      <a:schemeClr val="tx1"/>
                    </a:gs>
                  </a:gsLst>
                  <a:lin ang="5400000" scaled="0"/>
                </a:gradFill>
              </a:defRPr>
            </a:lvl1pPr>
            <a:lvl2pPr marL="0" indent="0">
              <a:buFontTx/>
              <a:buNone/>
              <a:defRPr sz="1875"/>
            </a:lvl2pPr>
            <a:lvl3pPr marL="214272" indent="0">
              <a:buNone/>
              <a:defRPr/>
            </a:lvl3pPr>
            <a:lvl4pPr marL="428543" indent="0">
              <a:buNone/>
              <a:defRPr/>
            </a:lvl4pPr>
            <a:lvl5pPr marL="6428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3879148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9652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4966237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9652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2084171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17246"/>
          </a:xfrm>
        </p:spPr>
        <p:txBody>
          <a:bodyPr wrap="square">
            <a:spAutoFit/>
          </a:bodyPr>
          <a:lstStyle>
            <a:lvl1pPr marL="0" indent="0">
              <a:spcBef>
                <a:spcPts val="1147"/>
              </a:spcBef>
              <a:buClr>
                <a:schemeClr val="tx1"/>
              </a:buClr>
              <a:buFont typeface="Wingdings" pitchFamily="2" charset="2"/>
              <a:buNone/>
              <a:defRPr sz="3374">
                <a:gradFill>
                  <a:gsLst>
                    <a:gs pos="1250">
                      <a:schemeClr val="tx2"/>
                    </a:gs>
                    <a:gs pos="99000">
                      <a:schemeClr val="tx2"/>
                    </a:gs>
                  </a:gsLst>
                  <a:lin ang="5400000" scaled="0"/>
                </a:gradFill>
              </a:defRPr>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17246"/>
          </a:xfrm>
        </p:spPr>
        <p:txBody>
          <a:bodyPr wrap="square">
            <a:spAutoFit/>
          </a:bodyPr>
          <a:lstStyle>
            <a:lvl1pPr marL="0" indent="0">
              <a:spcBef>
                <a:spcPts val="1147"/>
              </a:spcBef>
              <a:buClr>
                <a:schemeClr val="tx1"/>
              </a:buClr>
              <a:buFont typeface="Wingdings" pitchFamily="2" charset="2"/>
              <a:buNone/>
              <a:defRPr sz="3374">
                <a:gradFill>
                  <a:gsLst>
                    <a:gs pos="1250">
                      <a:schemeClr val="tx2"/>
                    </a:gs>
                    <a:gs pos="99000">
                      <a:schemeClr val="tx2"/>
                    </a:gs>
                  </a:gsLst>
                  <a:lin ang="5400000" scaled="0"/>
                </a:gradFill>
              </a:defRPr>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2372752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17246"/>
          </a:xfrm>
        </p:spPr>
        <p:txBody>
          <a:bodyPr wrap="square">
            <a:spAutoFit/>
          </a:bodyPr>
          <a:lstStyle>
            <a:lvl1pPr marL="0" indent="0">
              <a:spcBef>
                <a:spcPts val="1147"/>
              </a:spcBef>
              <a:buClr>
                <a:schemeClr val="tx1"/>
              </a:buClr>
              <a:buFont typeface="Wingdings" pitchFamily="2" charset="2"/>
              <a:buNone/>
              <a:defRPr sz="3374"/>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17246"/>
          </a:xfrm>
        </p:spPr>
        <p:txBody>
          <a:bodyPr wrap="square">
            <a:spAutoFit/>
          </a:bodyPr>
          <a:lstStyle>
            <a:lvl1pPr marL="0" indent="0">
              <a:spcBef>
                <a:spcPts val="1147"/>
              </a:spcBef>
              <a:buClr>
                <a:schemeClr val="tx1"/>
              </a:buClr>
              <a:buFont typeface="Wingdings" pitchFamily="2" charset="2"/>
              <a:buNone/>
              <a:defRPr sz="3374"/>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0590270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380702"/>
          </a:xfrm>
        </p:spPr>
        <p:txBody>
          <a:bodyPr wrap="square">
            <a:spAutoFit/>
          </a:bodyPr>
          <a:lstStyle>
            <a:lvl1pPr marL="269327" indent="-269327">
              <a:spcBef>
                <a:spcPts val="1147"/>
              </a:spcBef>
              <a:buClr>
                <a:schemeClr val="tx1"/>
              </a:buClr>
              <a:buFont typeface="Arial" pitchFamily="34" charset="0"/>
              <a:buChar char="•"/>
              <a:defRPr sz="3374"/>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380702"/>
          </a:xfrm>
        </p:spPr>
        <p:txBody>
          <a:bodyPr wrap="square">
            <a:spAutoFit/>
          </a:bodyPr>
          <a:lstStyle>
            <a:lvl1pPr marL="269327" indent="-269327">
              <a:spcBef>
                <a:spcPts val="1147"/>
              </a:spcBef>
              <a:buClr>
                <a:schemeClr val="tx1"/>
              </a:buClr>
              <a:buFont typeface="Arial" pitchFamily="34" charset="0"/>
              <a:buChar char="•"/>
              <a:defRPr sz="3374"/>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5114333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380702"/>
          </a:xfrm>
        </p:spPr>
        <p:txBody>
          <a:bodyPr wrap="square">
            <a:spAutoFit/>
          </a:bodyPr>
          <a:lstStyle>
            <a:lvl1pPr marL="269327" indent="-269327">
              <a:spcBef>
                <a:spcPts val="1147"/>
              </a:spcBef>
              <a:buClr>
                <a:schemeClr val="tx2"/>
              </a:buClr>
              <a:buFont typeface="Arial" pitchFamily="34" charset="0"/>
              <a:buChar char="•"/>
              <a:defRPr sz="3374">
                <a:gradFill>
                  <a:gsLst>
                    <a:gs pos="1250">
                      <a:schemeClr val="tx2"/>
                    </a:gs>
                    <a:gs pos="99000">
                      <a:schemeClr val="tx2"/>
                    </a:gs>
                  </a:gsLst>
                  <a:lin ang="5400000" scaled="0"/>
                </a:gradFill>
              </a:defRPr>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380702"/>
          </a:xfrm>
        </p:spPr>
        <p:txBody>
          <a:bodyPr wrap="square">
            <a:spAutoFit/>
          </a:bodyPr>
          <a:lstStyle>
            <a:lvl1pPr marL="269327" indent="-269327">
              <a:spcBef>
                <a:spcPts val="1147"/>
              </a:spcBef>
              <a:buClr>
                <a:schemeClr val="tx2"/>
              </a:buClr>
              <a:buFont typeface="Arial" pitchFamily="34" charset="0"/>
              <a:buChar char="•"/>
              <a:defRPr sz="3374">
                <a:gradFill>
                  <a:gsLst>
                    <a:gs pos="1250">
                      <a:schemeClr val="tx2"/>
                    </a:gs>
                    <a:gs pos="99000">
                      <a:schemeClr val="tx2"/>
                    </a:gs>
                  </a:gsLst>
                  <a:lin ang="5400000" scaled="0"/>
                </a:gradFill>
              </a:defRPr>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456079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5083206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4214811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2774336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262"/>
          <a:stretch/>
        </p:blipFill>
        <p:spPr>
          <a:xfrm>
            <a:off x="319" y="-318"/>
            <a:ext cx="12435840" cy="6995160"/>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369257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1813378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9563100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17563343"/>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717" tIns="43717" rIns="43717" bIns="43717" numCol="1" spcCol="0" rtlCol="0" fromWordArt="0" anchor="ctr" anchorCtr="0" forceAA="0" compatLnSpc="1">
            <a:prstTxWarp prst="textNoShape">
              <a:avLst/>
            </a:prstTxWarp>
            <a:noAutofit/>
          </a:bodyPr>
          <a:lstStyle/>
          <a:p>
            <a:pPr algn="ctr" defTabSz="874025" fontAlgn="base">
              <a:spcBef>
                <a:spcPct val="0"/>
              </a:spcBef>
              <a:spcAft>
                <a:spcPct val="0"/>
              </a:spcAft>
              <a:defRPr/>
            </a:pPr>
            <a:endParaRPr lang="en-US" sz="168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874409"/>
          </a:xfrm>
        </p:spPr>
        <p:txBody>
          <a:bodyPr/>
          <a:lstStyle>
            <a:lvl1pPr marL="0" indent="0">
              <a:buNone/>
              <a:defRPr sz="3093">
                <a:gradFill>
                  <a:gsLst>
                    <a:gs pos="1250">
                      <a:srgbClr val="000000"/>
                    </a:gs>
                    <a:gs pos="100000">
                      <a:srgbClr val="000000"/>
                    </a:gs>
                  </a:gsLst>
                  <a:lin ang="5400000" scaled="0"/>
                </a:gradFill>
                <a:latin typeface="Segoe UI" pitchFamily="34" charset="0"/>
                <a:cs typeface="Segoe UI" pitchFamily="34" charset="0"/>
              </a:defRPr>
            </a:lvl1pPr>
            <a:lvl2pPr marL="324831" indent="0">
              <a:buNone/>
              <a:defRPr>
                <a:gradFill>
                  <a:gsLst>
                    <a:gs pos="1250">
                      <a:srgbClr val="000000"/>
                    </a:gs>
                    <a:gs pos="100000">
                      <a:srgbClr val="000000"/>
                    </a:gs>
                  </a:gsLst>
                  <a:lin ang="5400000" scaled="0"/>
                </a:gradFill>
                <a:latin typeface="Segoe UI" pitchFamily="34" charset="0"/>
                <a:cs typeface="Segoe UI" pitchFamily="34" charset="0"/>
              </a:defRPr>
            </a:lvl2pPr>
            <a:lvl3pPr marL="547964" indent="0">
              <a:buNone/>
              <a:defRPr>
                <a:gradFill>
                  <a:gsLst>
                    <a:gs pos="1250">
                      <a:srgbClr val="000000"/>
                    </a:gs>
                    <a:gs pos="100000">
                      <a:srgbClr val="000000"/>
                    </a:gs>
                  </a:gsLst>
                  <a:lin ang="5400000" scaled="0"/>
                </a:gradFill>
                <a:latin typeface="Segoe UI" pitchFamily="34" charset="0"/>
                <a:cs typeface="Segoe UI" pitchFamily="34" charset="0"/>
              </a:defRPr>
            </a:lvl3pPr>
            <a:lvl4pPr marL="763506" indent="0">
              <a:buNone/>
              <a:defRPr>
                <a:gradFill>
                  <a:gsLst>
                    <a:gs pos="1250">
                      <a:srgbClr val="000000"/>
                    </a:gs>
                    <a:gs pos="100000">
                      <a:srgbClr val="000000"/>
                    </a:gs>
                  </a:gsLst>
                  <a:lin ang="5400000" scaled="0"/>
                </a:gradFill>
                <a:latin typeface="Segoe UI" pitchFamily="34" charset="0"/>
                <a:cs typeface="Segoe UI" pitchFamily="34" charset="0"/>
              </a:defRPr>
            </a:lvl4pPr>
            <a:lvl5pPr marL="98512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497880"/>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294133"/>
          </a:xfrm>
          <a:prstGeom prst="rect">
            <a:avLst/>
          </a:prstGeom>
        </p:spPr>
        <p:txBody>
          <a:bodyPr/>
          <a:lstStyle>
            <a:lvl1pPr marL="272304" indent="-272304">
              <a:buClr>
                <a:schemeClr val="tx1"/>
              </a:buClr>
              <a:buSzPct val="90000"/>
              <a:buFont typeface="Arial" pitchFamily="34" charset="0"/>
              <a:buChar char="•"/>
              <a:defRPr sz="337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35678" indent="-263376">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07982" indent="-272304">
              <a:buClr>
                <a:schemeClr val="tx1"/>
              </a:buClr>
              <a:buSzPct val="90000"/>
              <a:buFont typeface="Arial" pitchFamily="34" charset="0"/>
              <a:buChar char="•"/>
              <a:defRPr sz="262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22254" indent="-214272">
              <a:buClr>
                <a:schemeClr val="tx1"/>
              </a:buClr>
              <a:buSzPct val="90000"/>
              <a:buFont typeface="Arial" pitchFamily="34" charset="0"/>
              <a:buChar char="•"/>
              <a:defRPr sz="22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36525" indent="-214272">
              <a:buClr>
                <a:schemeClr val="tx1"/>
              </a:buClr>
              <a:buSzPct val="90000"/>
              <a:buFont typeface="Arial" pitchFamily="34" charset="0"/>
              <a:buChar char="•"/>
              <a:defRPr sz="187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68" spc="-4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650435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5735"/>
            </a:lvl1pPr>
          </a:lstStyle>
          <a:p>
            <a:r>
              <a:rPr lang="en-US"/>
              <a:t>Click to edit Master title style</a:t>
            </a:r>
          </a:p>
        </p:txBody>
      </p:sp>
      <p:sp>
        <p:nvSpPr>
          <p:cNvPr id="3" name="Subtitle 2"/>
          <p:cNvSpPr>
            <a:spLocks noGrp="1"/>
          </p:cNvSpPr>
          <p:nvPr>
            <p:ph type="subTitle" idx="1"/>
          </p:nvPr>
        </p:nvSpPr>
        <p:spPr>
          <a:xfrm>
            <a:off x="1554560" y="3673746"/>
            <a:ext cx="9327356" cy="506170"/>
          </a:xfrm>
        </p:spPr>
        <p:txBody>
          <a:bodyPr/>
          <a:lstStyle>
            <a:lvl1pPr marL="0" indent="0" algn="ctr">
              <a:buNone/>
              <a:defRPr sz="2295"/>
            </a:lvl1pPr>
            <a:lvl2pPr marL="437071" indent="0" algn="ctr">
              <a:buNone/>
              <a:defRPr sz="1912"/>
            </a:lvl2pPr>
            <a:lvl3pPr marL="874142" indent="0" algn="ctr">
              <a:buNone/>
              <a:defRPr sz="1722"/>
            </a:lvl3pPr>
            <a:lvl4pPr marL="1311212" indent="0" algn="ctr">
              <a:buNone/>
              <a:defRPr sz="1530"/>
            </a:lvl4pPr>
            <a:lvl5pPr marL="1748283" indent="0" algn="ctr">
              <a:buNone/>
              <a:defRPr sz="1530"/>
            </a:lvl5pPr>
            <a:lvl6pPr marL="2185353" indent="0" algn="ctr">
              <a:buNone/>
              <a:defRPr sz="1530"/>
            </a:lvl6pPr>
            <a:lvl7pPr marL="2622425" indent="0" algn="ctr">
              <a:buNone/>
              <a:defRPr sz="1530"/>
            </a:lvl7pPr>
            <a:lvl8pPr marL="3059494" indent="0" algn="ctr">
              <a:buNone/>
              <a:defRPr sz="1530"/>
            </a:lvl8pPr>
            <a:lvl9pPr marL="3496565" indent="0" algn="ctr">
              <a:buNone/>
              <a:defRPr sz="1530"/>
            </a:lvl9pPr>
          </a:lstStyle>
          <a:p>
            <a:r>
              <a:rPr lang="en-US"/>
              <a:t>Click to edit Master subtitle style</a:t>
            </a:r>
          </a:p>
        </p:txBody>
      </p:sp>
      <p:sp>
        <p:nvSpPr>
          <p:cNvPr id="4" name="Date Placeholder 3"/>
          <p:cNvSpPr>
            <a:spLocks noGrp="1"/>
          </p:cNvSpPr>
          <p:nvPr>
            <p:ph type="dt" sz="half" idx="10"/>
          </p:nvPr>
        </p:nvSpPr>
        <p:spPr>
          <a:xfrm>
            <a:off x="855009" y="6482891"/>
            <a:ext cx="2798207" cy="372394"/>
          </a:xfrm>
          <a:prstGeom prst="rect">
            <a:avLst/>
          </a:prstGeom>
        </p:spPr>
        <p:txBody>
          <a:bodyPr/>
          <a:lstStyle/>
          <a:p>
            <a:pPr defTabSz="874278"/>
            <a:fld id="{FF10745D-BFEF-4546-BEC9-7742E95A3706}" type="datetimeFigureOut">
              <a:rPr lang="en-US" sz="1688" smtClean="0">
                <a:solidFill>
                  <a:srgbClr val="FFFFFF"/>
                </a:solidFill>
              </a:rPr>
              <a:pPr defTabSz="874278"/>
              <a:t>5/4/2020</a:t>
            </a:fld>
            <a:endParaRPr lang="en-US" sz="1688">
              <a:solidFill>
                <a:srgbClr val="FFFFFF"/>
              </a:solidFill>
            </a:endParaRPr>
          </a:p>
        </p:txBody>
      </p:sp>
      <p:sp>
        <p:nvSpPr>
          <p:cNvPr id="5" name="Footer Placeholder 4"/>
          <p:cNvSpPr>
            <a:spLocks noGrp="1"/>
          </p:cNvSpPr>
          <p:nvPr>
            <p:ph type="ftr" sz="quarter" idx="11"/>
          </p:nvPr>
        </p:nvSpPr>
        <p:spPr>
          <a:xfrm>
            <a:off x="4119583" y="6482891"/>
            <a:ext cx="4197310" cy="372394"/>
          </a:xfrm>
          <a:prstGeom prst="rect">
            <a:avLst/>
          </a:prstGeom>
        </p:spPr>
        <p:txBody>
          <a:bodyPr/>
          <a:lstStyle/>
          <a:p>
            <a:pPr defTabSz="874278"/>
            <a:endParaRPr lang="en-US" sz="1688">
              <a:solidFill>
                <a:srgbClr val="FFFFFF"/>
              </a:solidFill>
            </a:endParaRPr>
          </a:p>
        </p:txBody>
      </p:sp>
      <p:sp>
        <p:nvSpPr>
          <p:cNvPr id="6" name="Slide Number Placeholder 5"/>
          <p:cNvSpPr>
            <a:spLocks noGrp="1"/>
          </p:cNvSpPr>
          <p:nvPr>
            <p:ph type="sldNum" sz="quarter" idx="12"/>
          </p:nvPr>
        </p:nvSpPr>
        <p:spPr>
          <a:xfrm>
            <a:off x="8783260" y="6482891"/>
            <a:ext cx="2798207" cy="372394"/>
          </a:xfrm>
          <a:prstGeom prst="rect">
            <a:avLst/>
          </a:prstGeom>
        </p:spPr>
        <p:txBody>
          <a:bodyPr/>
          <a:lstStyle/>
          <a:p>
            <a:pPr defTabSz="874278"/>
            <a:fld id="{17D91851-E457-4236-BE61-7DC395D2A288}" type="slidenum">
              <a:rPr lang="en-US" sz="1688" smtClean="0">
                <a:solidFill>
                  <a:srgbClr val="FFFFFF"/>
                </a:solidFill>
              </a:rPr>
              <a:pPr defTabSz="874278"/>
              <a:t>‹#›</a:t>
            </a:fld>
            <a:endParaRPr lang="en-US" sz="1688">
              <a:solidFill>
                <a:srgbClr val="FFFFFF"/>
              </a:solidFill>
            </a:endParaRPr>
          </a:p>
        </p:txBody>
      </p:sp>
    </p:spTree>
    <p:extLst>
      <p:ext uri="{BB962C8B-B14F-4D97-AF65-F5344CB8AC3E}">
        <p14:creationId xmlns:p14="http://schemas.microsoft.com/office/powerpoint/2010/main" val="207656657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30" y="2048775"/>
            <a:ext cx="5261211" cy="506170"/>
          </a:xfrm>
        </p:spPr>
        <p:txBody>
          <a:bodyPr anchor="b"/>
          <a:lstStyle>
            <a:lvl1pPr marL="0" indent="0">
              <a:buNone/>
              <a:defRPr sz="2295" b="1"/>
            </a:lvl1pPr>
            <a:lvl2pPr marL="437155" indent="0">
              <a:buNone/>
              <a:defRPr sz="1912" b="1"/>
            </a:lvl2pPr>
            <a:lvl3pPr marL="874309" indent="0">
              <a:buNone/>
              <a:defRPr sz="1722" b="1"/>
            </a:lvl3pPr>
            <a:lvl4pPr marL="1311464" indent="0">
              <a:buNone/>
              <a:defRPr sz="1530" b="1"/>
            </a:lvl4pPr>
            <a:lvl5pPr marL="1748619" indent="0">
              <a:buNone/>
              <a:defRPr sz="1530" b="1"/>
            </a:lvl5pPr>
            <a:lvl6pPr marL="2185773" indent="0">
              <a:buNone/>
              <a:defRPr sz="1530" b="1"/>
            </a:lvl6pPr>
            <a:lvl7pPr marL="2622928" indent="0">
              <a:buNone/>
              <a:defRPr sz="1530" b="1"/>
            </a:lvl7pPr>
            <a:lvl8pPr marL="3060082" indent="0">
              <a:buNone/>
              <a:defRPr sz="1530" b="1"/>
            </a:lvl8pPr>
            <a:lvl9pPr marL="3497237" indent="0">
              <a:buNone/>
              <a:defRPr sz="1530" b="1"/>
            </a:lvl9pPr>
          </a:lstStyle>
          <a:p>
            <a:pPr lvl="0"/>
            <a:r>
              <a:rPr lang="en-US"/>
              <a:t>Click to edit Master text styles</a:t>
            </a:r>
          </a:p>
        </p:txBody>
      </p:sp>
      <p:sp>
        <p:nvSpPr>
          <p:cNvPr id="4" name="Content Placeholder 3"/>
          <p:cNvSpPr>
            <a:spLocks noGrp="1"/>
          </p:cNvSpPr>
          <p:nvPr>
            <p:ph sz="half" idx="2"/>
          </p:nvPr>
        </p:nvSpPr>
        <p:spPr>
          <a:xfrm>
            <a:off x="856630" y="2554945"/>
            <a:ext cx="5261211" cy="2484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48775"/>
            <a:ext cx="5287122" cy="506170"/>
          </a:xfrm>
        </p:spPr>
        <p:txBody>
          <a:bodyPr anchor="b"/>
          <a:lstStyle>
            <a:lvl1pPr marL="0" indent="0">
              <a:buNone/>
              <a:defRPr sz="2295" b="1"/>
            </a:lvl1pPr>
            <a:lvl2pPr marL="437155" indent="0">
              <a:buNone/>
              <a:defRPr sz="1912" b="1"/>
            </a:lvl2pPr>
            <a:lvl3pPr marL="874309" indent="0">
              <a:buNone/>
              <a:defRPr sz="1722" b="1"/>
            </a:lvl3pPr>
            <a:lvl4pPr marL="1311464" indent="0">
              <a:buNone/>
              <a:defRPr sz="1530" b="1"/>
            </a:lvl4pPr>
            <a:lvl5pPr marL="1748619" indent="0">
              <a:buNone/>
              <a:defRPr sz="1530" b="1"/>
            </a:lvl5pPr>
            <a:lvl6pPr marL="2185773" indent="0">
              <a:buNone/>
              <a:defRPr sz="1530" b="1"/>
            </a:lvl6pPr>
            <a:lvl7pPr marL="2622928" indent="0">
              <a:buNone/>
              <a:defRPr sz="1530" b="1"/>
            </a:lvl7pPr>
            <a:lvl8pPr marL="3060082" indent="0">
              <a:buNone/>
              <a:defRPr sz="1530" b="1"/>
            </a:lvl8pPr>
            <a:lvl9pPr marL="3497237" indent="0">
              <a:buNone/>
              <a:defRPr sz="1530" b="1"/>
            </a:lvl9pPr>
          </a:lstStyle>
          <a:p>
            <a:pPr lvl="0"/>
            <a:r>
              <a:rPr lang="en-US"/>
              <a:t>Click to edit Master text styles</a:t>
            </a:r>
          </a:p>
        </p:txBody>
      </p:sp>
      <p:sp>
        <p:nvSpPr>
          <p:cNvPr id="6" name="Content Placeholder 5"/>
          <p:cNvSpPr>
            <a:spLocks noGrp="1"/>
          </p:cNvSpPr>
          <p:nvPr>
            <p:ph sz="quarter" idx="4"/>
          </p:nvPr>
        </p:nvSpPr>
        <p:spPr>
          <a:xfrm>
            <a:off x="6295965" y="2554945"/>
            <a:ext cx="5287122" cy="2484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8" y="6482890"/>
            <a:ext cx="2798207" cy="372394"/>
          </a:xfrm>
          <a:prstGeom prst="rect">
            <a:avLst/>
          </a:prstGeom>
        </p:spPr>
        <p:txBody>
          <a:bodyPr/>
          <a:lstStyle/>
          <a:p>
            <a:fld id="{F5E1262D-0FBC-4B24-BF93-EB17A44FB349}" type="datetimeFigureOut">
              <a:rPr lang="en-US">
                <a:solidFill>
                  <a:srgbClr val="FFFFFF"/>
                </a:solidFill>
              </a:rPr>
              <a:pPr/>
              <a:t>5/4/2020</a:t>
            </a:fld>
            <a:endParaRPr lang="en-US">
              <a:solidFill>
                <a:srgbClr val="FFFFFF"/>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endParaRPr lang="en-US">
              <a:solidFill>
                <a:srgbClr val="FFFFFF"/>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fld id="{EC354C75-676E-4691-9B79-CBB15BB669A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848041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7408518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864529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8"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3"/>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l" defTabSz="951039"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16"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16"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16"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9"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5" y="1852314"/>
            <a:ext cx="3544152" cy="4231842"/>
          </a:xfrm>
          <a:prstGeom prst="rect">
            <a:avLst/>
          </a:prstGeom>
        </p:spPr>
      </p:pic>
    </p:spTree>
    <p:extLst>
      <p:ext uri="{BB962C8B-B14F-4D97-AF65-F5344CB8AC3E}">
        <p14:creationId xmlns:p14="http://schemas.microsoft.com/office/powerpoint/2010/main" val="127989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8" y="-1"/>
            <a:ext cx="6117658"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3"/>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4" cy="282513"/>
          </a:xfrm>
          <a:solidFill>
            <a:srgbClr val="E6E6E6">
              <a:alpha val="75000"/>
            </a:srgbClr>
          </a:solidFill>
        </p:spPr>
        <p:txBody>
          <a:bodyPr/>
          <a:lstStyle>
            <a:lvl1pPr marL="0" marR="0" indent="0" algn="r" defTabSz="951316"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52829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52" indent="0">
              <a:buNone/>
              <a:defRPr/>
            </a:lvl2pPr>
            <a:lvl3pPr marL="466303" indent="0">
              <a:buNone/>
              <a:defRPr/>
            </a:lvl3pPr>
            <a:lvl4pPr marL="699456" indent="0">
              <a:buNone/>
              <a:defRPr/>
            </a:lvl4pPr>
            <a:lvl5pPr marL="93260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572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6766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7" indent="0">
              <a:buFont typeface="Wingdings" panose="05000000000000000000" pitchFamily="2" charset="2"/>
              <a:buNone/>
              <a:defRPr sz="2040" b="0"/>
            </a:lvl2pPr>
            <a:lvl3pPr marL="459827" indent="0">
              <a:buFont typeface="Wingdings" panose="05000000000000000000" pitchFamily="2" charset="2"/>
              <a:buNone/>
              <a:tabLst/>
              <a:defRPr sz="1632" b="0"/>
            </a:lvl3pPr>
            <a:lvl4pPr marL="665454" indent="0">
              <a:buFont typeface="Wingdings" panose="05000000000000000000" pitchFamily="2" charset="2"/>
              <a:buNone/>
              <a:defRPr sz="1428" b="0"/>
            </a:lvl4pPr>
            <a:lvl5pPr marL="87108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7" indent="0">
              <a:buFont typeface="Wingdings" panose="05000000000000000000" pitchFamily="2" charset="2"/>
              <a:buNone/>
              <a:defRPr sz="2040" b="0"/>
            </a:lvl2pPr>
            <a:lvl3pPr marL="459827" indent="0">
              <a:buFont typeface="Wingdings" panose="05000000000000000000" pitchFamily="2" charset="2"/>
              <a:buNone/>
              <a:tabLst/>
              <a:defRPr sz="1632" b="0"/>
            </a:lvl3pPr>
            <a:lvl4pPr marL="665454" indent="0">
              <a:buFont typeface="Wingdings" panose="05000000000000000000" pitchFamily="2" charset="2"/>
              <a:buNone/>
              <a:defRPr sz="1428" b="0"/>
            </a:lvl4pPr>
            <a:lvl5pPr marL="87108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149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9" indent="-236389">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41" indent="-174864">
              <a:buFont typeface="Wingdings" panose="05000000000000000000" pitchFamily="2" charset="2"/>
              <a:buChar char=""/>
              <a:defRPr sz="2040" b="0"/>
            </a:lvl2pPr>
            <a:lvl3pPr marL="652501" indent="-192674">
              <a:buFont typeface="Wingdings" panose="05000000000000000000" pitchFamily="2" charset="2"/>
              <a:buChar char=""/>
              <a:tabLst/>
              <a:defRPr sz="1632" b="0"/>
            </a:lvl3pPr>
            <a:lvl4pPr marL="845176" indent="-179722">
              <a:buFont typeface="Wingdings" panose="05000000000000000000" pitchFamily="2" charset="2"/>
              <a:buChar char=""/>
              <a:defRPr sz="1428" b="0"/>
            </a:lvl4pPr>
            <a:lvl5pPr marL="1044327" indent="-173245">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9" indent="-236389">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41" indent="-174864">
              <a:buFont typeface="Wingdings" panose="05000000000000000000" pitchFamily="2" charset="2"/>
              <a:buChar char=""/>
              <a:defRPr sz="2040" b="0"/>
            </a:lvl2pPr>
            <a:lvl3pPr marL="652501" indent="-192674">
              <a:buFont typeface="Wingdings" panose="05000000000000000000" pitchFamily="2" charset="2"/>
              <a:buChar char=""/>
              <a:tabLst/>
              <a:defRPr sz="1632" b="0"/>
            </a:lvl3pPr>
            <a:lvl4pPr marL="845176" indent="-179722">
              <a:buFont typeface="Wingdings" panose="05000000000000000000" pitchFamily="2" charset="2"/>
              <a:buChar char=""/>
              <a:defRPr sz="1428" b="0"/>
            </a:lvl4pPr>
            <a:lvl5pPr marL="1044327" indent="-173245">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272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5378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02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547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358058"/>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8" y="-1"/>
            <a:ext cx="6117658"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3" y="297917"/>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16"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3"/>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6"/>
            <a:ext cx="3844882" cy="313904"/>
          </a:xfrm>
        </p:spPr>
        <p:txBody>
          <a:bodyPr/>
          <a:lstStyle>
            <a:lvl1pPr marL="0" indent="0">
              <a:buNone/>
              <a:defRPr sz="2040">
                <a:latin typeface="+mn-lt"/>
              </a:defRPr>
            </a:lvl1pPr>
            <a:lvl2pPr marL="233152" indent="0">
              <a:buNone/>
              <a:defRPr/>
            </a:lvl2pPr>
            <a:lvl3pPr marL="466303" indent="0">
              <a:buNone/>
              <a:defRPr/>
            </a:lvl3pPr>
            <a:lvl4pPr marL="675170" indent="0">
              <a:buNone/>
              <a:defRPr/>
            </a:lvl4pPr>
            <a:lvl5pPr marL="872702" indent="0">
              <a:buNone/>
              <a:defRPr/>
            </a:lvl5pPr>
          </a:lstStyle>
          <a:p>
            <a:pPr lvl="0"/>
            <a:r>
              <a:rPr lang="en-US"/>
              <a:t>Edit Master text styles</a:t>
            </a:r>
          </a:p>
        </p:txBody>
      </p:sp>
    </p:spTree>
    <p:extLst>
      <p:ext uri="{BB962C8B-B14F-4D97-AF65-F5344CB8AC3E}">
        <p14:creationId xmlns:p14="http://schemas.microsoft.com/office/powerpoint/2010/main" val="25381577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8" y="2"/>
            <a:ext cx="6117658"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6"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3" y="297917"/>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16"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5885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8" y="2"/>
            <a:ext cx="6117658"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1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926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8" y="2"/>
            <a:ext cx="6117658"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6088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8" y="2"/>
            <a:ext cx="6117658"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2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785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53"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8"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8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2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6178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55"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111135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8235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01009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8104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1154165" y="-501927"/>
            <a:ext cx="732988" cy="192462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700369" y="171986"/>
            <a:ext cx="1555069" cy="561002"/>
          </a:xfrm>
        </p:spPr>
        <p:txBody>
          <a:bodyPr wrap="square" lIns="0" rIns="0" anchor="ctr" anchorCtr="0">
            <a:noAutofit/>
          </a:bodyPr>
          <a:lstStyle>
            <a:lvl1pPr marL="0" indent="0" algn="ctr" defTabSz="951039"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8" indent="0">
              <a:buNone/>
              <a:defRPr sz="2400">
                <a:solidFill>
                  <a:schemeClr val="bg1"/>
                </a:solidFill>
                <a:latin typeface="+mn-lt"/>
              </a:defRPr>
            </a:lvl2pPr>
            <a:lvl3pPr marL="531070" indent="0">
              <a:buNone/>
              <a:tabLst/>
              <a:defRPr sz="2000">
                <a:solidFill>
                  <a:schemeClr val="bg1"/>
                </a:solidFill>
                <a:latin typeface="+mn-lt"/>
              </a:defRPr>
            </a:lvl3pPr>
            <a:lvl4pPr marL="699458" indent="0">
              <a:buNone/>
              <a:defRPr>
                <a:solidFill>
                  <a:schemeClr val="bg1"/>
                </a:solidFill>
                <a:latin typeface="+mn-lt"/>
              </a:defRPr>
            </a:lvl4pPr>
            <a:lvl5pPr marL="880800"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6821" y="295275"/>
            <a:ext cx="3856048" cy="1255728"/>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4" y="1636021"/>
            <a:ext cx="3856047" cy="251159"/>
          </a:xfrm>
        </p:spPr>
        <p:txBody>
          <a:bodyPr wrap="square">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8" indent="0">
              <a:buNone/>
              <a:defRPr sz="2400">
                <a:solidFill>
                  <a:schemeClr val="bg1"/>
                </a:solidFill>
                <a:latin typeface="+mn-lt"/>
              </a:defRPr>
            </a:lvl2pPr>
            <a:lvl3pPr marL="531070" indent="0">
              <a:buNone/>
              <a:tabLst/>
              <a:defRPr sz="2000">
                <a:solidFill>
                  <a:schemeClr val="bg1"/>
                </a:solidFill>
                <a:latin typeface="+mn-lt"/>
              </a:defRPr>
            </a:lvl3pPr>
            <a:lvl4pPr marL="699458" indent="0">
              <a:buNone/>
              <a:defRPr>
                <a:solidFill>
                  <a:schemeClr val="bg1"/>
                </a:solidFill>
                <a:latin typeface="+mn-lt"/>
              </a:defRPr>
            </a:lvl4pPr>
            <a:lvl5pPr marL="880800"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273516"/>
            <a:ext cx="3396404" cy="219740"/>
          </a:xfrm>
        </p:spPr>
        <p:txBody>
          <a:bodyPr wrap="square" anchor="ctr" anchorCtr="0">
            <a:spAutoFit/>
          </a:bodyPr>
          <a:lstStyle>
            <a:lvl1pPr marL="0" indent="0">
              <a:spcBef>
                <a:spcPts val="1224"/>
              </a:spcBef>
              <a:buClr>
                <a:schemeClr val="tx1"/>
              </a:buClr>
              <a:buFont typeface="Arial" pitchFamily="34" charset="0"/>
              <a:buNone/>
              <a:defRPr sz="1428">
                <a:solidFill>
                  <a:schemeClr val="tx1"/>
                </a:solidFill>
                <a:latin typeface="+mn-lt"/>
              </a:defRPr>
            </a:lvl1pPr>
            <a:lvl2pPr marL="297918" indent="0">
              <a:buNone/>
              <a:defRPr sz="2400">
                <a:solidFill>
                  <a:schemeClr val="bg1"/>
                </a:solidFill>
                <a:latin typeface="+mn-lt"/>
              </a:defRPr>
            </a:lvl2pPr>
            <a:lvl3pPr marL="531070" indent="0">
              <a:buNone/>
              <a:tabLst/>
              <a:defRPr sz="2000">
                <a:solidFill>
                  <a:schemeClr val="bg1"/>
                </a:solidFill>
                <a:latin typeface="+mn-lt"/>
              </a:defRPr>
            </a:lvl3pPr>
            <a:lvl4pPr marL="699458" indent="0">
              <a:buNone/>
              <a:defRPr>
                <a:solidFill>
                  <a:schemeClr val="bg1"/>
                </a:solidFill>
                <a:latin typeface="+mn-lt"/>
              </a:defRPr>
            </a:lvl4pPr>
            <a:lvl5pPr marL="880800"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6"/>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6821" y="6164892"/>
            <a:ext cx="437052" cy="43699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91426" tIns="45712" rIns="91426" bIns="45712" numCol="1" anchor="t" anchorCtr="0" compatLnSpc="1">
            <a:prstTxWarp prst="textNoShape">
              <a:avLst/>
            </a:prstTxWarp>
          </a:bodyPr>
          <a:lstStyle/>
          <a:p>
            <a:pPr marL="0" marR="0" lvl="0" indent="0" defTabSz="9325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20406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74"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77" indent="0">
              <a:spcBef>
                <a:spcPts val="0"/>
              </a:spcBef>
              <a:spcAft>
                <a:spcPts val="1299"/>
              </a:spcAft>
              <a:buNone/>
              <a:defRPr sz="2000"/>
            </a:lvl4pPr>
            <a:lvl5pPr marL="91423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6"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Tree>
    <p:extLst>
      <p:ext uri="{BB962C8B-B14F-4D97-AF65-F5344CB8AC3E}">
        <p14:creationId xmlns:p14="http://schemas.microsoft.com/office/powerpoint/2010/main" val="132298018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66591" y="92408"/>
            <a:ext cx="11657542" cy="627864"/>
          </a:xfrm>
          <a:prstGeom prst="rect">
            <a:avLst/>
          </a:prstGeom>
        </p:spPr>
        <p:txBody>
          <a:bodyPr anchor="t"/>
          <a:lstStyle>
            <a:lvl1pPr>
              <a:defRPr sz="4080"/>
            </a:lvl1pPr>
          </a:lstStyle>
          <a:p>
            <a:r>
              <a:rPr lang="en-US"/>
              <a:t>Click to edit Master title style</a:t>
            </a:r>
          </a:p>
        </p:txBody>
      </p:sp>
      <p:sp>
        <p:nvSpPr>
          <p:cNvPr id="4" name="Text Placeholder 2"/>
          <p:cNvSpPr>
            <a:spLocks noGrp="1"/>
          </p:cNvSpPr>
          <p:nvPr>
            <p:ph type="body" sz="quarter" idx="11"/>
          </p:nvPr>
        </p:nvSpPr>
        <p:spPr>
          <a:xfrm>
            <a:off x="366591" y="733718"/>
            <a:ext cx="11657542" cy="608012"/>
          </a:xfrm>
          <a:prstGeom prst="rect">
            <a:avLst/>
          </a:prstGeom>
        </p:spPr>
        <p:txBody>
          <a:bodyPr vert="horz" wrap="square" lIns="91440" tIns="45720" rIns="91440" bIns="45720" rtlCol="0" anchor="t">
            <a:noAutofit/>
          </a:bodyPr>
          <a:lstStyle>
            <a:lvl1pPr marL="0" indent="0">
              <a:buFontTx/>
              <a:buNone/>
              <a:defRPr lang="en-US" sz="2652" b="0" cap="none" spc="-102" dirty="0" smtClean="0">
                <a:ln w="3175">
                  <a:noFill/>
                </a:ln>
                <a:solidFill>
                  <a:schemeClr val="accent1"/>
                </a:solidFill>
                <a:effectLst/>
                <a:latin typeface="+mj-lt"/>
                <a:cs typeface="Segoe UI" pitchFamily="34" charset="0"/>
              </a:defRPr>
            </a:lvl1pPr>
            <a:lvl2pPr>
              <a:defRPr lang="en-US" sz="1599" dirty="0" smtClean="0"/>
            </a:lvl2pPr>
            <a:lvl3pPr>
              <a:defRPr lang="en-US" sz="1599" dirty="0" smtClean="0"/>
            </a:lvl3pPr>
            <a:lvl4pPr>
              <a:defRPr lang="en-US" sz="1399" dirty="0" smtClean="0"/>
            </a:lvl4pPr>
            <a:lvl5pPr>
              <a:defRPr lang="en-US" sz="1399" dirty="0"/>
            </a:lvl5pPr>
          </a:lstStyle>
          <a:p>
            <a:pPr lvl="0">
              <a:spcBef>
                <a:spcPct val="0"/>
              </a:spcBef>
              <a:buNone/>
            </a:pPr>
            <a:r>
              <a:rPr lang="en-US"/>
              <a:t>Edit Master text styles</a:t>
            </a:r>
          </a:p>
        </p:txBody>
      </p:sp>
      <p:sp>
        <p:nvSpPr>
          <p:cNvPr id="5" name="Text Placeholder 11"/>
          <p:cNvSpPr>
            <a:spLocks noGrp="1"/>
          </p:cNvSpPr>
          <p:nvPr>
            <p:ph type="body" sz="quarter" idx="13" hasCustomPrompt="1"/>
          </p:nvPr>
        </p:nvSpPr>
        <p:spPr>
          <a:xfrm>
            <a:off x="0" y="6866479"/>
            <a:ext cx="8005981" cy="128046"/>
          </a:xfrm>
          <a:prstGeom prst="rect">
            <a:avLst/>
          </a:prstGeom>
        </p:spPr>
        <p:txBody>
          <a:bodyPr anchor="b"/>
          <a:lstStyle>
            <a:lvl1pPr marL="0" indent="0">
              <a:buNone/>
              <a:defRPr sz="816">
                <a:solidFill>
                  <a:schemeClr val="tx1">
                    <a:lumMod val="50000"/>
                  </a:schemeClr>
                </a:solidFill>
              </a:defRPr>
            </a:lvl1pPr>
          </a:lstStyle>
          <a:p>
            <a:pPr lvl="0"/>
            <a:r>
              <a:rPr lang="en-US" sz="816"/>
              <a:t>Source:</a:t>
            </a:r>
            <a:endParaRPr lang="en-US"/>
          </a:p>
        </p:txBody>
      </p:sp>
    </p:spTree>
    <p:extLst>
      <p:ext uri="{BB962C8B-B14F-4D97-AF65-F5344CB8AC3E}">
        <p14:creationId xmlns:p14="http://schemas.microsoft.com/office/powerpoint/2010/main" val="172411557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420231" y="3120578"/>
            <a:ext cx="11537918" cy="753369"/>
          </a:xfrm>
        </p:spPr>
        <p:txBody>
          <a:bodyPr anchor="ctr" anchorCtr="0"/>
          <a:lstStyle>
            <a:lvl1pPr>
              <a:defRPr sz="4897" b="0">
                <a:latin typeface="+mn-lt"/>
              </a:defRPr>
            </a:lvl1pPr>
          </a:lstStyle>
          <a:p>
            <a:r>
              <a:rPr lang="en-US"/>
              <a:t>Click to edit Master title style</a:t>
            </a:r>
          </a:p>
        </p:txBody>
      </p:sp>
      <p:grpSp>
        <p:nvGrpSpPr>
          <p:cNvPr id="17" name="Group 16"/>
          <p:cNvGrpSpPr/>
          <p:nvPr userDrawn="1"/>
        </p:nvGrpSpPr>
        <p:grpSpPr>
          <a:xfrm>
            <a:off x="10704237" y="6412301"/>
            <a:ext cx="1253911" cy="267045"/>
            <a:chOff x="3321050" y="454025"/>
            <a:chExt cx="5910263" cy="1258888"/>
          </a:xfrm>
        </p:grpSpPr>
        <p:sp>
          <p:nvSpPr>
            <p:cNvPr id="18" name="Freeform 3"/>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19" name="Freeform 4"/>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0" name="Freeform 5"/>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1" name="Freeform 6"/>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2" name="Freeform 7"/>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3" name="Freeform 8"/>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4" name="Freeform 9"/>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5" name="Freeform 10"/>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6" name="Freeform 11"/>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7" name="Freeform 12"/>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8" name="Freeform 13"/>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9" name="Freeform 14"/>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grpSp>
    </p:spTree>
    <p:extLst>
      <p:ext uri="{BB962C8B-B14F-4D97-AF65-F5344CB8AC3E}">
        <p14:creationId xmlns:p14="http://schemas.microsoft.com/office/powerpoint/2010/main" val="110416627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Dark Title_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421027" y="1212384"/>
            <a:ext cx="1153712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46144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40554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9E93-35D7-42A9-9FD9-96BA380FFF27}"/>
              </a:ext>
            </a:extLst>
          </p:cNvPr>
          <p:cNvSpPr>
            <a:spLocks noGrp="1"/>
          </p:cNvSpPr>
          <p:nvPr>
            <p:ph type="ctrTitle"/>
          </p:nvPr>
        </p:nvSpPr>
        <p:spPr>
          <a:xfrm>
            <a:off x="1554560" y="1697782"/>
            <a:ext cx="9327356" cy="1882054"/>
          </a:xfrm>
        </p:spPr>
        <p:txBody>
          <a:bodyPr anchor="b"/>
          <a:lstStyle>
            <a:lvl1pPr algn="ctr">
              <a:defRPr sz="6115"/>
            </a:lvl1pPr>
          </a:lstStyle>
          <a:p>
            <a:r>
              <a:rPr lang="en-US"/>
              <a:t>Click to edit Master title style</a:t>
            </a:r>
          </a:p>
        </p:txBody>
      </p:sp>
      <p:sp>
        <p:nvSpPr>
          <p:cNvPr id="3" name="Subtitle 2">
            <a:extLst>
              <a:ext uri="{FF2B5EF4-FFF2-40B4-BE49-F238E27FC236}">
                <a16:creationId xmlns:a16="http://schemas.microsoft.com/office/drawing/2014/main" id="{CCB730EE-CF2C-4295-A0DD-070F51156EEE}"/>
              </a:ext>
            </a:extLst>
          </p:cNvPr>
          <p:cNvSpPr>
            <a:spLocks noGrp="1"/>
          </p:cNvSpPr>
          <p:nvPr>
            <p:ph type="subTitle" idx="1"/>
          </p:nvPr>
        </p:nvSpPr>
        <p:spPr>
          <a:xfrm>
            <a:off x="1554560" y="3673746"/>
            <a:ext cx="9327356" cy="376706"/>
          </a:xfrm>
        </p:spPr>
        <p:txBody>
          <a:bodyPr/>
          <a:lstStyle>
            <a:lvl1pPr marL="0" indent="0" algn="ctr">
              <a:buNone/>
              <a:defRPr sz="2448"/>
            </a:lvl1pPr>
            <a:lvl2pPr marL="466126" indent="0" algn="ctr">
              <a:buNone/>
              <a:defRPr sz="2040"/>
            </a:lvl2pPr>
            <a:lvl3pPr marL="932250" indent="0" algn="ctr">
              <a:buNone/>
              <a:defRPr sz="1836"/>
            </a:lvl3pPr>
            <a:lvl4pPr marL="1398375" indent="0" algn="ctr">
              <a:buNone/>
              <a:defRPr sz="1632"/>
            </a:lvl4pPr>
            <a:lvl5pPr marL="1864500" indent="0" algn="ctr">
              <a:buNone/>
              <a:defRPr sz="1632"/>
            </a:lvl5pPr>
            <a:lvl6pPr marL="2330623" indent="0" algn="ctr">
              <a:buNone/>
              <a:defRPr sz="1632"/>
            </a:lvl6pPr>
            <a:lvl7pPr marL="2796749" indent="0" algn="ctr">
              <a:buNone/>
              <a:defRPr sz="1632"/>
            </a:lvl7pPr>
            <a:lvl8pPr marL="3262874" indent="0" algn="ctr">
              <a:buNone/>
              <a:defRPr sz="1632"/>
            </a:lvl8pPr>
            <a:lvl9pPr marL="3728997"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075F07D1-3B84-4514-968F-1FD65AFC4CAA}"/>
              </a:ext>
            </a:extLst>
          </p:cNvPr>
          <p:cNvSpPr>
            <a:spLocks noGrp="1"/>
          </p:cNvSpPr>
          <p:nvPr>
            <p:ph type="dt" sz="half" idx="10"/>
          </p:nvPr>
        </p:nvSpPr>
        <p:spPr/>
        <p:txBody>
          <a:bodyPr/>
          <a:lstStyle/>
          <a:p>
            <a:fld id="{CCEB13D1-EBBE-47BB-9DAE-539913719DED}" type="datetimeFigureOut">
              <a:rPr lang="en-US" smtClean="0"/>
              <a:t>5/4/2020</a:t>
            </a:fld>
            <a:endParaRPr lang="en-US"/>
          </a:p>
        </p:txBody>
      </p:sp>
      <p:sp>
        <p:nvSpPr>
          <p:cNvPr id="5" name="Footer Placeholder 4">
            <a:extLst>
              <a:ext uri="{FF2B5EF4-FFF2-40B4-BE49-F238E27FC236}">
                <a16:creationId xmlns:a16="http://schemas.microsoft.com/office/drawing/2014/main" id="{6905CE6B-6BDC-496F-8498-59A773D1B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D3A43-6632-4011-A3D3-C64540BAF3B9}"/>
              </a:ext>
            </a:extLst>
          </p:cNvPr>
          <p:cNvSpPr>
            <a:spLocks noGrp="1"/>
          </p:cNvSpPr>
          <p:nvPr>
            <p:ph type="sldNum" sz="quarter" idx="12"/>
          </p:nvPr>
        </p:nvSpPr>
        <p:spPr/>
        <p:txBody>
          <a:bodyPr/>
          <a:lstStyle/>
          <a:p>
            <a:fld id="{40CCAD98-6F6D-490C-A484-BDCA98790F2E}" type="slidenum">
              <a:rPr lang="en-US" smtClean="0"/>
              <a:t>‹#›</a:t>
            </a:fld>
            <a:endParaRPr lang="en-US"/>
          </a:p>
        </p:txBody>
      </p:sp>
    </p:spTree>
    <p:extLst>
      <p:ext uri="{BB962C8B-B14F-4D97-AF65-F5344CB8AC3E}">
        <p14:creationId xmlns:p14="http://schemas.microsoft.com/office/powerpoint/2010/main" val="100065238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6"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42552383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96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565091"/>
          </a:xfrm>
        </p:spPr>
        <p:txBody>
          <a:bodyPr/>
          <a:lstStyle/>
          <a:p>
            <a:r>
              <a:rPr lang="en-US"/>
              <a:t>Click to edit Master title style</a:t>
            </a:r>
          </a:p>
        </p:txBody>
      </p:sp>
      <p:sp>
        <p:nvSpPr>
          <p:cNvPr id="4" name="Text Placeholder 3"/>
          <p:cNvSpPr>
            <a:spLocks noGrp="1"/>
          </p:cNvSpPr>
          <p:nvPr>
            <p:ph type="body" sz="quarter" idx="10"/>
          </p:nvPr>
        </p:nvSpPr>
        <p:spPr>
          <a:xfrm>
            <a:off x="6229344" y="1537596"/>
            <a:ext cx="5934861" cy="1833194"/>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840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41633552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9288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EDD7-542E-4475-B823-F580C894DAF3}"/>
              </a:ext>
            </a:extLst>
          </p:cNvPr>
          <p:cNvSpPr>
            <a:spLocks noGrp="1"/>
          </p:cNvSpPr>
          <p:nvPr>
            <p:ph type="title"/>
          </p:nvPr>
        </p:nvSpPr>
        <p:spPr>
          <a:xfrm>
            <a:off x="848530" y="3711635"/>
            <a:ext cx="10726460" cy="94166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CC602074-E0F9-4239-9EEB-6E5FF4511613}"/>
              </a:ext>
            </a:extLst>
          </p:cNvPr>
          <p:cNvSpPr>
            <a:spLocks noGrp="1"/>
          </p:cNvSpPr>
          <p:nvPr>
            <p:ph type="body" idx="1"/>
          </p:nvPr>
        </p:nvSpPr>
        <p:spPr>
          <a:xfrm>
            <a:off x="848530" y="4680828"/>
            <a:ext cx="10726460" cy="376706"/>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F1F5FD-FAF7-4EE0-9E52-553221554A7C}"/>
              </a:ext>
            </a:extLst>
          </p:cNvPr>
          <p:cNvSpPr>
            <a:spLocks noGrp="1"/>
          </p:cNvSpPr>
          <p:nvPr>
            <p:ph type="dt" sz="half" idx="10"/>
          </p:nvPr>
        </p:nvSpPr>
        <p:spPr/>
        <p:txBody>
          <a:bodyPr/>
          <a:lstStyle/>
          <a:p>
            <a:fld id="{2289BF51-A98E-4AC0-AA72-40A7703287DF}" type="datetimeFigureOut">
              <a:rPr lang="en-US" smtClean="0"/>
              <a:t>5/4/2020</a:t>
            </a:fld>
            <a:endParaRPr lang="en-US"/>
          </a:p>
        </p:txBody>
      </p:sp>
      <p:sp>
        <p:nvSpPr>
          <p:cNvPr id="5" name="Footer Placeholder 4">
            <a:extLst>
              <a:ext uri="{FF2B5EF4-FFF2-40B4-BE49-F238E27FC236}">
                <a16:creationId xmlns:a16="http://schemas.microsoft.com/office/drawing/2014/main" id="{4AA85474-81D8-40D4-974E-309737F481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81C1F-D1AB-4656-9173-6E1FC88B772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109313437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182841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2987683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263196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18100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58359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817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35671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3688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227763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0090009"/>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121732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52207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21593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296268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21705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780934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632802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66521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918234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9278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6067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635429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164728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88458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7653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4711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5931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08405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70477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2765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53696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4726024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12320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9552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Microsoft Ready content is </a:t>
            </a: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18521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835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644874"/>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226517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657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808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6491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27635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89815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1468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67281249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43912937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Tree>
    <p:extLst>
      <p:ext uri="{BB962C8B-B14F-4D97-AF65-F5344CB8AC3E}">
        <p14:creationId xmlns:p14="http://schemas.microsoft.com/office/powerpoint/2010/main" val="6464856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338291" y="2169244"/>
            <a:ext cx="5656771" cy="3850556"/>
          </a:xfrm>
        </p:spPr>
        <p:txBody>
          <a:bodyPr anchor="ctr">
            <a:noAutofit/>
          </a:bodyPr>
          <a:lstStyle>
            <a:lvl1pPr algn="ctr">
              <a:defRPr sz="2000">
                <a:latin typeface="+mj-lt"/>
              </a:defRPr>
            </a:lvl1pPr>
          </a:lstStyle>
          <a:p>
            <a:r>
              <a:rPr lang="en-US"/>
              <a:t> </a:t>
            </a:r>
          </a:p>
        </p:txBody>
      </p:sp>
      <p:sp>
        <p:nvSpPr>
          <p:cNvPr id="4" name="Text Placeholder 3"/>
          <p:cNvSpPr>
            <a:spLocks noGrp="1"/>
          </p:cNvSpPr>
          <p:nvPr>
            <p:ph type="body" sz="quarter" idx="10" hasCustomPrompt="1"/>
          </p:nvPr>
        </p:nvSpPr>
        <p:spPr>
          <a:xfrm>
            <a:off x="441417" y="2169246"/>
            <a:ext cx="5333743" cy="2644056"/>
          </a:xfrm>
        </p:spPr>
        <p:txBody>
          <a:bodyPr wrap="square" lIns="0" tIns="0" rIns="0" bIns="0">
            <a:noAutofit/>
          </a:bodyPr>
          <a:lstStyle>
            <a:lvl1pPr marL="0" marR="0" indent="0" algn="l" defTabSz="932384" rtl="0" eaLnBrk="1" fontAlgn="auto" latinLnBrk="0" hangingPunct="1">
              <a:lnSpc>
                <a:spcPct val="100000"/>
              </a:lnSpc>
              <a:spcBef>
                <a:spcPts val="2000"/>
              </a:spcBef>
              <a:spcAft>
                <a:spcPts val="0"/>
              </a:spcAft>
              <a:buClrTx/>
              <a:buSzPct val="90000"/>
              <a:buFont typeface="Wingdings" panose="05000000000000000000" pitchFamily="2" charset="2"/>
              <a:buNone/>
              <a:tabLst/>
              <a:defRPr sz="26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293209648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274702" y="1211288"/>
            <a:ext cx="11888788" cy="23081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80485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1686-9217-4A5C-975D-EBF4086781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33CE4-1F81-40FF-A2C3-3144CE93D1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1DB00-BC84-48A7-B148-9CF23CED1EDA}"/>
              </a:ext>
            </a:extLst>
          </p:cNvPr>
          <p:cNvSpPr>
            <a:spLocks noGrp="1"/>
          </p:cNvSpPr>
          <p:nvPr>
            <p:ph type="dt" sz="half" idx="10"/>
          </p:nvPr>
        </p:nvSpPr>
        <p:spPr/>
        <p:txBody>
          <a:bodyPr/>
          <a:lstStyle/>
          <a:p>
            <a:fld id="{D1D2A4B4-4480-4CAD-8D15-D78541D8344E}" type="datetimeFigureOut">
              <a:rPr lang="en-US" smtClean="0"/>
              <a:t>5/4/2020</a:t>
            </a:fld>
            <a:endParaRPr lang="en-US"/>
          </a:p>
        </p:txBody>
      </p:sp>
      <p:sp>
        <p:nvSpPr>
          <p:cNvPr id="5" name="Footer Placeholder 4">
            <a:extLst>
              <a:ext uri="{FF2B5EF4-FFF2-40B4-BE49-F238E27FC236}">
                <a16:creationId xmlns:a16="http://schemas.microsoft.com/office/drawing/2014/main" id="{3C1DFFBC-898B-458C-8D1A-FC5D2BD02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E890E-F1D5-4BF7-A520-B534FC4A1567}"/>
              </a:ext>
            </a:extLst>
          </p:cNvPr>
          <p:cNvSpPr>
            <a:spLocks noGrp="1"/>
          </p:cNvSpPr>
          <p:nvPr>
            <p:ph type="sldNum" sz="quarter" idx="12"/>
          </p:nvPr>
        </p:nvSpPr>
        <p:spPr/>
        <p:txBody>
          <a:bodyPr/>
          <a:lstStyle/>
          <a:p>
            <a:fld id="{01CC2361-DFAD-48B2-B0E9-F1DDC32F4EFD}" type="slidenum">
              <a:rPr lang="en-US" smtClean="0"/>
              <a:t>‹#›</a:t>
            </a:fld>
            <a:endParaRPr lang="en-US"/>
          </a:p>
        </p:txBody>
      </p:sp>
    </p:spTree>
    <p:extLst>
      <p:ext uri="{BB962C8B-B14F-4D97-AF65-F5344CB8AC3E}">
        <p14:creationId xmlns:p14="http://schemas.microsoft.com/office/powerpoint/2010/main" val="27322497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631566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256669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226349" y="1904066"/>
            <a:ext cx="5743759"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487517" cy="73724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66369" y="1206540"/>
            <a:ext cx="5751870" cy="696110"/>
          </a:xfrm>
          <a:prstGeom prst="rect">
            <a:avLst/>
          </a:prstGeom>
          <a:ln>
            <a:noFill/>
          </a:ln>
        </p:spPr>
        <p:txBody>
          <a:bodyPr vert="horz" wrap="square" lIns="0" tIns="0" rIns="18288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74478"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9912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944422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526960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63663973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94104755"/>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68"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74478" y="1904066"/>
            <a:ext cx="574375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620354" y="0"/>
            <a:ext cx="7816121" cy="6994525"/>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0215108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205" y="0"/>
            <a:ext cx="6942630" cy="6994525"/>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218237" y="466302"/>
            <a:ext cx="5751870" cy="1437762"/>
          </a:xfrm>
          <a:prstGeom prst="rect">
            <a:avLst/>
          </a:prstGeom>
        </p:spPr>
        <p:txBody>
          <a:bodyPr lIns="182880" rIns="0">
            <a:noAutofit/>
          </a:bodyPr>
          <a:lstStyle>
            <a:lvl1pPr>
              <a:defRPr sz="408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218237" y="1904066"/>
            <a:ext cx="5751868" cy="4603910"/>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6018514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448"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65329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226348" y="3341829"/>
            <a:ext cx="5743758" cy="31661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74479" y="1204613"/>
            <a:ext cx="5743759" cy="5303362"/>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69773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025131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204784" y="3987244"/>
            <a:ext cx="4313902"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956653" y="3994671"/>
            <a:ext cx="427503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972612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74479" y="1904066"/>
            <a:ext cx="718172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86181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09408" y="4948293"/>
            <a:ext cx="5744441" cy="1595943"/>
          </a:xfrm>
          <a:prstGeom prst="rect">
            <a:avLst/>
          </a:prstGeom>
          <a:noFill/>
          <a:ln w="12700">
            <a:noFill/>
          </a:ln>
        </p:spPr>
        <p:txBody>
          <a:bodyPr vert="horz" lIns="182880" tIns="0" rIns="0" bIns="0" rtlCol="0">
            <a:normAutofit/>
          </a:bodyPr>
          <a:lstStyle>
            <a:lvl1pPr marL="0" indent="0">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6" y="2812078"/>
            <a:ext cx="5744441" cy="1441002"/>
          </a:xfrm>
          <a:prstGeom prst="rect">
            <a:avLst/>
          </a:prstGeom>
          <a:noFill/>
          <a:ln w="12700">
            <a:noFill/>
          </a:ln>
        </p:spPr>
        <p:txBody>
          <a:bodyPr vert="horz" lIns="182880" tIns="0" rIns="0" bIns="0" rtlCol="0">
            <a:normAutofit/>
          </a:bodyPr>
          <a:lstStyle>
            <a:lvl1pPr>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09408" y="4039391"/>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5304024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72465"/>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531088"/>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501438"/>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72265"/>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6231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71778910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515961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151388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212851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13860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1"/>
            <a:ext cx="5013454" cy="604167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82590" y="466302"/>
            <a:ext cx="6474064"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74479" y="1904066"/>
            <a:ext cx="6482175" cy="4603910"/>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0197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74478" y="1904066"/>
            <a:ext cx="11495628"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5111878"/>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234460" y="1904066"/>
            <a:ext cx="5735647" cy="4603910"/>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2004329">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74479" y="1904066"/>
            <a:ext cx="5759982"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015765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66369" y="1204613"/>
            <a:ext cx="11503739" cy="1060281"/>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234460" y="3340181"/>
            <a:ext cx="5735647"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74479" y="3340181"/>
            <a:ext cx="5759982"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90515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66369" y="1204613"/>
            <a:ext cx="11503739" cy="143776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234460" y="4101809"/>
            <a:ext cx="5735647"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74479" y="4101809"/>
            <a:ext cx="5759982"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4982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82590" y="1942924"/>
            <a:ext cx="5743075" cy="4274432"/>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34708119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52928855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38664" y="6570756"/>
            <a:ext cx="4197310" cy="398081"/>
          </a:xfrm>
          <a:prstGeom prst="rect">
            <a:avLst/>
          </a:prstGeom>
        </p:spPr>
        <p:txBody>
          <a:bodyPr vert="horz" lIns="91440" tIns="45720" rIns="91440" bIns="45720" rtlCol="0" anchor="ctr"/>
          <a:lstStyle>
            <a:lvl1pPr algn="l">
              <a:defRPr sz="1224">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412006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218237" y="1904066"/>
            <a:ext cx="5751870"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55601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82589" y="3971660"/>
            <a:ext cx="5735649"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Tree>
    <p:extLst>
      <p:ext uri="{BB962C8B-B14F-4D97-AF65-F5344CB8AC3E}">
        <p14:creationId xmlns:p14="http://schemas.microsoft.com/office/powerpoint/2010/main" val="24481979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16F9-4353-DD4D-BD20-A141657F87C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9FF7CF9B-D9A8-524C-9BBB-006F913144E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60816206-0834-E145-80DE-B7C778BC3DE8}"/>
              </a:ext>
            </a:extLst>
          </p:cNvPr>
          <p:cNvSpPr>
            <a:spLocks noGrp="1"/>
          </p:cNvSpPr>
          <p:nvPr>
            <p:ph type="dt" sz="half" idx="10"/>
          </p:nvPr>
        </p:nvSpPr>
        <p:spPr/>
        <p:txBody>
          <a:bodyPr/>
          <a:lstStyle/>
          <a:p>
            <a:fld id="{EABBC9F4-F4D5-E240-AACA-C872DE4BA0BB}" type="datetimeFigureOut">
              <a:rPr lang="en-US" smtClean="0"/>
              <a:t>5/4/2020</a:t>
            </a:fld>
            <a:endParaRPr lang="en-US"/>
          </a:p>
        </p:txBody>
      </p:sp>
      <p:sp>
        <p:nvSpPr>
          <p:cNvPr id="5" name="Footer Placeholder 4">
            <a:extLst>
              <a:ext uri="{FF2B5EF4-FFF2-40B4-BE49-F238E27FC236}">
                <a16:creationId xmlns:a16="http://schemas.microsoft.com/office/drawing/2014/main" id="{E6CA9AD8-6D2B-4F4B-852C-CE6D7C637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727AE-F761-BD48-B931-3B4820812283}"/>
              </a:ext>
            </a:extLst>
          </p:cNvPr>
          <p:cNvSpPr>
            <a:spLocks noGrp="1"/>
          </p:cNvSpPr>
          <p:nvPr>
            <p:ph type="sldNum" sz="quarter" idx="12"/>
          </p:nvPr>
        </p:nvSpPr>
        <p:spPr/>
        <p:txBody>
          <a:bodyPr/>
          <a:lstStyle/>
          <a:p>
            <a:fld id="{8263CC2A-7E58-FC49-BDA9-E823A8667981}" type="slidenum">
              <a:rPr lang="en-US" smtClean="0"/>
              <a:t>‹#›</a:t>
            </a:fld>
            <a:endParaRPr lang="en-US"/>
          </a:p>
        </p:txBody>
      </p:sp>
    </p:spTree>
    <p:extLst>
      <p:ext uri="{BB962C8B-B14F-4D97-AF65-F5344CB8AC3E}">
        <p14:creationId xmlns:p14="http://schemas.microsoft.com/office/powerpoint/2010/main" val="42443189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8EA7-4789-D940-AF12-F463D818AE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1856D9-DD4F-2D4D-86CC-192AFA7268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6C2478-47A9-5342-9074-89EDB07516F5}"/>
              </a:ext>
            </a:extLst>
          </p:cNvPr>
          <p:cNvSpPr>
            <a:spLocks noGrp="1"/>
          </p:cNvSpPr>
          <p:nvPr>
            <p:ph type="dt" sz="half" idx="10"/>
          </p:nvPr>
        </p:nvSpPr>
        <p:spPr/>
        <p:txBody>
          <a:bodyPr/>
          <a:lstStyle/>
          <a:p>
            <a:fld id="{EABBC9F4-F4D5-E240-AACA-C872DE4BA0BB}" type="datetimeFigureOut">
              <a:rPr lang="en-US" smtClean="0"/>
              <a:t>5/4/2020</a:t>
            </a:fld>
            <a:endParaRPr lang="en-US"/>
          </a:p>
        </p:txBody>
      </p:sp>
      <p:sp>
        <p:nvSpPr>
          <p:cNvPr id="5" name="Footer Placeholder 4">
            <a:extLst>
              <a:ext uri="{FF2B5EF4-FFF2-40B4-BE49-F238E27FC236}">
                <a16:creationId xmlns:a16="http://schemas.microsoft.com/office/drawing/2014/main" id="{1D4E883A-E88C-8A41-A250-CA860B3E6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C3C27-424D-A241-9B5D-C6BDF40602D7}"/>
              </a:ext>
            </a:extLst>
          </p:cNvPr>
          <p:cNvSpPr>
            <a:spLocks noGrp="1"/>
          </p:cNvSpPr>
          <p:nvPr>
            <p:ph type="sldNum" sz="quarter" idx="12"/>
          </p:nvPr>
        </p:nvSpPr>
        <p:spPr/>
        <p:txBody>
          <a:bodyPr/>
          <a:lstStyle/>
          <a:p>
            <a:fld id="{8263CC2A-7E58-FC49-BDA9-E823A8667981}" type="slidenum">
              <a:rPr lang="en-US" smtClean="0"/>
              <a:t>‹#›</a:t>
            </a:fld>
            <a:endParaRPr lang="en-US"/>
          </a:p>
        </p:txBody>
      </p:sp>
    </p:spTree>
    <p:extLst>
      <p:ext uri="{BB962C8B-B14F-4D97-AF65-F5344CB8AC3E}">
        <p14:creationId xmlns:p14="http://schemas.microsoft.com/office/powerpoint/2010/main" val="36187424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12162"/>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31741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6229344" y="1537596"/>
            <a:ext cx="5934861" cy="2108719"/>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25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369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8162" y="606683"/>
            <a:ext cx="1393840" cy="298433"/>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88162" y="2042282"/>
            <a:ext cx="4253643" cy="2347202"/>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4049725" y="1"/>
            <a:ext cx="8386750" cy="6994524"/>
          </a:xfrm>
          <a:prstGeom prst="rect">
            <a:avLst/>
          </a:prstGeom>
        </p:spPr>
      </p:pic>
    </p:spTree>
    <p:extLst>
      <p:ext uri="{BB962C8B-B14F-4D97-AF65-F5344CB8AC3E}">
        <p14:creationId xmlns:p14="http://schemas.microsoft.com/office/powerpoint/2010/main" val="347512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600059" y="2473827"/>
            <a:ext cx="4251462" cy="1130053"/>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332139" y="0"/>
            <a:ext cx="7104336" cy="6994525"/>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9471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138415668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9943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240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97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110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2282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9415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94065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25934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4135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69602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312492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45768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367022"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88899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44636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29762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67038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313932"/>
          </a:xfrm>
        </p:spPr>
        <p:txBody>
          <a:bodyPr/>
          <a:lstStyle>
            <a:lvl1pPr marL="0" indent="0" algn="ctr">
              <a:spcBef>
                <a:spcPts val="0"/>
              </a:spcBef>
              <a:buNone/>
              <a:defRPr sz="2040"/>
            </a:lvl1pPr>
          </a:lstStyle>
          <a:p>
            <a:pPr lvl="0"/>
            <a:r>
              <a:rPr lang="en-US"/>
              <a:t>Edit Master text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313932"/>
          </a:xfrm>
        </p:spPr>
        <p:txBody>
          <a:bodyPr/>
          <a:lstStyle>
            <a:lvl1pPr marL="0" indent="0" algn="ctr">
              <a:spcBef>
                <a:spcPts val="0"/>
              </a:spcBef>
              <a:buNone/>
              <a:defRPr sz="204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255845"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47230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5022840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3"/>
            <a:ext cx="3538516" cy="1130181"/>
          </a:xfrm>
        </p:spPr>
        <p:txBody>
          <a:bodyPr/>
          <a:lstStyle>
            <a:lvl1pPr>
              <a:defRPr sz="3672">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7177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2980999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905376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08376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212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theme" Target="../theme/theme10.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image" Target="../media/image1.png"/><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8" Type="http://schemas.openxmlformats.org/officeDocument/2006/relationships/slideLayout" Target="../slideLayouts/slideLayout160.xml"/><Relationship Id="rId3" Type="http://schemas.openxmlformats.org/officeDocument/2006/relationships/slideLayout" Target="../slideLayouts/slideLayout15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9" Type="http://schemas.openxmlformats.org/officeDocument/2006/relationships/slideLayout" Target="../slideLayouts/slideLayout229.xml"/><Relationship Id="rId21" Type="http://schemas.openxmlformats.org/officeDocument/2006/relationships/slideLayout" Target="../slideLayouts/slideLayout211.xml"/><Relationship Id="rId34" Type="http://schemas.openxmlformats.org/officeDocument/2006/relationships/slideLayout" Target="../slideLayouts/slideLayout224.xml"/><Relationship Id="rId42" Type="http://schemas.openxmlformats.org/officeDocument/2006/relationships/slideLayout" Target="../slideLayouts/slideLayout232.xml"/><Relationship Id="rId47" Type="http://schemas.openxmlformats.org/officeDocument/2006/relationships/slideLayout" Target="../slideLayouts/slideLayout237.xml"/><Relationship Id="rId50" Type="http://schemas.openxmlformats.org/officeDocument/2006/relationships/slideLayout" Target="../slideLayouts/slideLayout240.xml"/><Relationship Id="rId55" Type="http://schemas.openxmlformats.org/officeDocument/2006/relationships/theme" Target="../theme/theme11.xml"/><Relationship Id="rId7" Type="http://schemas.openxmlformats.org/officeDocument/2006/relationships/slideLayout" Target="../slideLayouts/slideLayout19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9" Type="http://schemas.openxmlformats.org/officeDocument/2006/relationships/slideLayout" Target="../slideLayouts/slideLayout219.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32" Type="http://schemas.openxmlformats.org/officeDocument/2006/relationships/slideLayout" Target="../slideLayouts/slideLayout222.xml"/><Relationship Id="rId37" Type="http://schemas.openxmlformats.org/officeDocument/2006/relationships/slideLayout" Target="../slideLayouts/slideLayout227.xml"/><Relationship Id="rId40" Type="http://schemas.openxmlformats.org/officeDocument/2006/relationships/slideLayout" Target="../slideLayouts/slideLayout230.xml"/><Relationship Id="rId45" Type="http://schemas.openxmlformats.org/officeDocument/2006/relationships/slideLayout" Target="../slideLayouts/slideLayout235.xml"/><Relationship Id="rId53" Type="http://schemas.openxmlformats.org/officeDocument/2006/relationships/slideLayout" Target="../slideLayouts/slideLayout243.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slideLayout" Target="../slideLayouts/slideLayout221.xml"/><Relationship Id="rId44" Type="http://schemas.openxmlformats.org/officeDocument/2006/relationships/slideLayout" Target="../slideLayouts/slideLayout234.xml"/><Relationship Id="rId52" Type="http://schemas.openxmlformats.org/officeDocument/2006/relationships/slideLayout" Target="../slideLayouts/slideLayout242.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slideLayout" Target="../slideLayouts/slideLayout220.xml"/><Relationship Id="rId35" Type="http://schemas.openxmlformats.org/officeDocument/2006/relationships/slideLayout" Target="../slideLayouts/slideLayout225.xml"/><Relationship Id="rId43" Type="http://schemas.openxmlformats.org/officeDocument/2006/relationships/slideLayout" Target="../slideLayouts/slideLayout233.xml"/><Relationship Id="rId48" Type="http://schemas.openxmlformats.org/officeDocument/2006/relationships/slideLayout" Target="../slideLayouts/slideLayout238.xml"/><Relationship Id="rId56" Type="http://schemas.openxmlformats.org/officeDocument/2006/relationships/image" Target="../media/image57.png"/><Relationship Id="rId8" Type="http://schemas.openxmlformats.org/officeDocument/2006/relationships/slideLayout" Target="../slideLayouts/slideLayout198.xml"/><Relationship Id="rId51" Type="http://schemas.openxmlformats.org/officeDocument/2006/relationships/slideLayout" Target="../slideLayouts/slideLayout241.xml"/><Relationship Id="rId3" Type="http://schemas.openxmlformats.org/officeDocument/2006/relationships/slideLayout" Target="../slideLayouts/slideLayout193.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33" Type="http://schemas.openxmlformats.org/officeDocument/2006/relationships/slideLayout" Target="../slideLayouts/slideLayout223.xml"/><Relationship Id="rId38" Type="http://schemas.openxmlformats.org/officeDocument/2006/relationships/slideLayout" Target="../slideLayouts/slideLayout228.xml"/><Relationship Id="rId46" Type="http://schemas.openxmlformats.org/officeDocument/2006/relationships/slideLayout" Target="../slideLayouts/slideLayout236.xml"/><Relationship Id="rId20" Type="http://schemas.openxmlformats.org/officeDocument/2006/relationships/slideLayout" Target="../slideLayouts/slideLayout210.xml"/><Relationship Id="rId41" Type="http://schemas.openxmlformats.org/officeDocument/2006/relationships/slideLayout" Target="../slideLayouts/slideLayout231.xml"/><Relationship Id="rId54" Type="http://schemas.openxmlformats.org/officeDocument/2006/relationships/slideLayout" Target="../slideLayouts/slideLayout244.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36" Type="http://schemas.openxmlformats.org/officeDocument/2006/relationships/slideLayout" Target="../slideLayouts/slideLayout226.xml"/><Relationship Id="rId49" Type="http://schemas.openxmlformats.org/officeDocument/2006/relationships/slideLayout" Target="../slideLayouts/slideLayout23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26" Type="http://schemas.openxmlformats.org/officeDocument/2006/relationships/slideLayout" Target="../slideLayouts/slideLayout296.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29" Type="http://schemas.openxmlformats.org/officeDocument/2006/relationships/slideLayout" Target="../slideLayouts/slideLayout299.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32" Type="http://schemas.openxmlformats.org/officeDocument/2006/relationships/image" Target="../media/image72.emf"/><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28" Type="http://schemas.openxmlformats.org/officeDocument/2006/relationships/slideLayout" Target="../slideLayouts/slideLayout298.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31" Type="http://schemas.openxmlformats.org/officeDocument/2006/relationships/theme" Target="../theme/theme13.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 Id="rId27" Type="http://schemas.openxmlformats.org/officeDocument/2006/relationships/slideLayout" Target="../slideLayouts/slideLayout297.xml"/><Relationship Id="rId30" Type="http://schemas.openxmlformats.org/officeDocument/2006/relationships/slideLayout" Target="../slideLayouts/slideLayout300.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slideLayout" Target="../slideLayouts/slideLayout326.xml"/><Relationship Id="rId3" Type="http://schemas.openxmlformats.org/officeDocument/2006/relationships/slideLayout" Target="../slideLayouts/slideLayout303.xml"/><Relationship Id="rId21" Type="http://schemas.openxmlformats.org/officeDocument/2006/relationships/slideLayout" Target="../slideLayouts/slideLayout321.xml"/><Relationship Id="rId34" Type="http://schemas.openxmlformats.org/officeDocument/2006/relationships/slideLayout" Target="../slideLayouts/slideLayout334.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33" Type="http://schemas.openxmlformats.org/officeDocument/2006/relationships/slideLayout" Target="../slideLayouts/slideLayout333.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29" Type="http://schemas.openxmlformats.org/officeDocument/2006/relationships/slideLayout" Target="../slideLayouts/slideLayout329.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32" Type="http://schemas.openxmlformats.org/officeDocument/2006/relationships/slideLayout" Target="../slideLayouts/slideLayout332.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28" Type="http://schemas.openxmlformats.org/officeDocument/2006/relationships/slideLayout" Target="../slideLayouts/slideLayout328.xml"/><Relationship Id="rId36" Type="http://schemas.openxmlformats.org/officeDocument/2006/relationships/image" Target="../media/image16.emf"/><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31" Type="http://schemas.openxmlformats.org/officeDocument/2006/relationships/slideLayout" Target="../slideLayouts/slideLayout331.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slideLayout" Target="../slideLayouts/slideLayout327.xml"/><Relationship Id="rId30" Type="http://schemas.openxmlformats.org/officeDocument/2006/relationships/slideLayout" Target="../slideLayouts/slideLayout330.xml"/><Relationship Id="rId35" Type="http://schemas.openxmlformats.org/officeDocument/2006/relationships/theme" Target="../theme/theme14.xml"/><Relationship Id="rId8" Type="http://schemas.openxmlformats.org/officeDocument/2006/relationships/slideLayout" Target="../slideLayouts/slideLayout3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image" Target="../media/image9.emf"/><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theme" Target="../theme/theme6.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image" Target="../media/image16.emf"/><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theme" Target="../theme/theme8.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8" Type="http://schemas.openxmlformats.org/officeDocument/2006/relationships/slideLayout" Target="../slideLayouts/slideLayout85.xml"/><Relationship Id="rId3" Type="http://schemas.openxmlformats.org/officeDocument/2006/relationships/slideLayout" Target="../slideLayouts/slideLayout8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slideLayout" Target="../slideLayouts/slideLayout151.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42" Type="http://schemas.openxmlformats.org/officeDocument/2006/relationships/image" Target="../media/image16.emf"/><Relationship Id="rId7" Type="http://schemas.openxmlformats.org/officeDocument/2006/relationships/slideLayout" Target="../slideLayouts/slideLayout11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41" Type="http://schemas.openxmlformats.org/officeDocument/2006/relationships/theme" Target="../theme/theme9.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slideLayout" Target="../slideLayouts/slideLayout152.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8" Type="http://schemas.openxmlformats.org/officeDocument/2006/relationships/slideLayout" Target="../slideLayouts/slideLayout120.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6" r:id="rId1"/>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13920721"/>
      </p:ext>
    </p:extLst>
  </p:cSld>
  <p:clrMap bg1="lt1" tx1="dk1" bg2="lt2" tx2="dk2" accent1="accent1" accent2="accent2" accent3="accent3" accent4="accent4" accent5="accent5" accent6="accent6" hlink="hlink" folHlink="folHlink"/>
  <p:sldLayoutIdLst>
    <p:sldLayoutId id="2147485340" r:id="rId1"/>
    <p:sldLayoutId id="2147485341" r:id="rId2"/>
    <p:sldLayoutId id="2147485342" r:id="rId3"/>
    <p:sldLayoutId id="2147485343" r:id="rId4"/>
    <p:sldLayoutId id="2147485344" r:id="rId5"/>
    <p:sldLayoutId id="2147485345" r:id="rId6"/>
    <p:sldLayoutId id="2147485346" r:id="rId7"/>
    <p:sldLayoutId id="2147485347" r:id="rId8"/>
    <p:sldLayoutId id="2147485348" r:id="rId9"/>
    <p:sldLayoutId id="2147485349" r:id="rId10"/>
    <p:sldLayoutId id="2147485350" r:id="rId11"/>
    <p:sldLayoutId id="2147485351" r:id="rId12"/>
    <p:sldLayoutId id="2147485352" r:id="rId13"/>
    <p:sldLayoutId id="2147485353" r:id="rId14"/>
    <p:sldLayoutId id="2147485354" r:id="rId15"/>
    <p:sldLayoutId id="2147485355" r:id="rId16"/>
    <p:sldLayoutId id="2147485356" r:id="rId17"/>
    <p:sldLayoutId id="2147485357" r:id="rId18"/>
    <p:sldLayoutId id="2147485358" r:id="rId19"/>
    <p:sldLayoutId id="2147485359" r:id="rId20"/>
    <p:sldLayoutId id="2147485360" r:id="rId21"/>
    <p:sldLayoutId id="2147485361" r:id="rId22"/>
    <p:sldLayoutId id="2147485362" r:id="rId23"/>
    <p:sldLayoutId id="2147485363" r:id="rId24"/>
    <p:sldLayoutId id="2147485364" r:id="rId25"/>
    <p:sldLayoutId id="2147485365" r:id="rId26"/>
    <p:sldLayoutId id="2147485366" r:id="rId27"/>
    <p:sldLayoutId id="2147485367" r:id="rId28"/>
    <p:sldLayoutId id="2147485368" r:id="rId29"/>
    <p:sldLayoutId id="2147485369" r:id="rId30"/>
    <p:sldLayoutId id="2147485370" r:id="rId31"/>
    <p:sldLayoutId id="2147485371" r:id="rId32"/>
    <p:sldLayoutId id="2147485372" r:id="rId33"/>
    <p:sldLayoutId id="2147485373" r:id="rId34"/>
    <p:sldLayoutId id="2147485374" r:id="rId35"/>
    <p:sldLayoutId id="2147485375" r:id="rId36"/>
    <p:sldLayoutId id="2147485376" r:id="rId37"/>
    <p:sldLayoutId id="2147485377" r:id="rId38"/>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pic>
        <p:nvPicPr>
          <p:cNvPr id="7" name="Picture 6"/>
          <p:cNvPicPr>
            <a:picLocks noChangeAspect="1"/>
          </p:cNvPicPr>
          <p:nvPr userDrawn="1"/>
        </p:nvPicPr>
        <p:blipFill>
          <a:blip r:embed="rId56"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410852465"/>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5495"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9" r:id="rId22"/>
    <p:sldLayoutId id="2147484580" r:id="rId23"/>
    <p:sldLayoutId id="2147484581" r:id="rId24"/>
    <p:sldLayoutId id="2147484583" r:id="rId25"/>
    <p:sldLayoutId id="2147484584" r:id="rId26"/>
    <p:sldLayoutId id="2147484585" r:id="rId27"/>
    <p:sldLayoutId id="2147485392" r:id="rId28"/>
    <p:sldLayoutId id="2147485393" r:id="rId29"/>
    <p:sldLayoutId id="2147485394" r:id="rId30"/>
    <p:sldLayoutId id="2147485395" r:id="rId31"/>
    <p:sldLayoutId id="2147485396" r:id="rId32"/>
    <p:sldLayoutId id="2147485397" r:id="rId33"/>
    <p:sldLayoutId id="2147485398" r:id="rId34"/>
    <p:sldLayoutId id="2147485399" r:id="rId35"/>
    <p:sldLayoutId id="2147485400" r:id="rId36"/>
    <p:sldLayoutId id="2147485401" r:id="rId37"/>
    <p:sldLayoutId id="2147485402" r:id="rId38"/>
    <p:sldLayoutId id="2147485403" r:id="rId39"/>
    <p:sldLayoutId id="2147485404" r:id="rId40"/>
    <p:sldLayoutId id="2147485405" r:id="rId41"/>
    <p:sldLayoutId id="2147485406" r:id="rId42"/>
    <p:sldLayoutId id="2147485407" r:id="rId43"/>
    <p:sldLayoutId id="2147485408" r:id="rId44"/>
    <p:sldLayoutId id="2147485409" r:id="rId45"/>
    <p:sldLayoutId id="2147485410" r:id="rId46"/>
    <p:sldLayoutId id="2147485411" r:id="rId47"/>
    <p:sldLayoutId id="2147485412" r:id="rId48"/>
    <p:sldLayoutId id="2147485413" r:id="rId49"/>
    <p:sldLayoutId id="2147485414" r:id="rId50"/>
    <p:sldLayoutId id="2147485415" r:id="rId51"/>
    <p:sldLayoutId id="2147485416" r:id="rId52"/>
    <p:sldLayoutId id="2147485417" r:id="rId53"/>
    <p:sldLayoutId id="2147485418" r:id="rId54"/>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3"/>
            <a:ext cx="11887198" cy="19652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731312"/>
      </p:ext>
    </p:extLst>
  </p:cSld>
  <p:clrMap bg1="dk1" tx1="lt1" bg2="dk2" tx2="lt2" accent1="accent1" accent2="accent2" accent3="accent3" accent4="accent4" accent5="accent5" accent6="accent6" hlink="hlink" folHlink="folHlink"/>
  <p:sldLayoutIdLst>
    <p:sldLayoutId id="2147485426" r:id="rId1"/>
    <p:sldLayoutId id="2147485427" r:id="rId2"/>
    <p:sldLayoutId id="2147485428" r:id="rId3"/>
    <p:sldLayoutId id="2147485429" r:id="rId4"/>
    <p:sldLayoutId id="2147485430" r:id="rId5"/>
    <p:sldLayoutId id="2147485431" r:id="rId6"/>
    <p:sldLayoutId id="2147485432" r:id="rId7"/>
    <p:sldLayoutId id="2147485433" r:id="rId8"/>
    <p:sldLayoutId id="2147485434" r:id="rId9"/>
    <p:sldLayoutId id="2147485435" r:id="rId10"/>
    <p:sldLayoutId id="2147485436" r:id="rId11"/>
    <p:sldLayoutId id="2147485437" r:id="rId12"/>
    <p:sldLayoutId id="2147485438" r:id="rId13"/>
    <p:sldLayoutId id="2147485439"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1" r:id="rId26"/>
  </p:sldLayoutIdLst>
  <p:transition>
    <p:fade/>
  </p:transition>
  <p:txStyles>
    <p:titleStyle>
      <a:lvl1pPr algn="l" defTabSz="874278" rtl="0" eaLnBrk="1" latinLnBrk="0" hangingPunct="1">
        <a:lnSpc>
          <a:spcPct val="90000"/>
        </a:lnSpc>
        <a:spcBef>
          <a:spcPct val="0"/>
        </a:spcBef>
        <a:buNone/>
        <a:defRPr lang="en-US" sz="5062" b="0" kern="1200" cap="none" spc="-9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1407" marR="0" indent="-321407" algn="l" defTabSz="874278" rtl="0" eaLnBrk="1" fontAlgn="auto" latinLnBrk="0" hangingPunct="1">
        <a:lnSpc>
          <a:spcPct val="90000"/>
        </a:lnSpc>
        <a:spcBef>
          <a:spcPct val="20000"/>
        </a:spcBef>
        <a:spcAft>
          <a:spcPts val="0"/>
        </a:spcAft>
        <a:buClrTx/>
        <a:buSzPct val="90000"/>
        <a:buFont typeface="Arial" pitchFamily="34" charset="0"/>
        <a:buChar char="•"/>
        <a:tabLst/>
        <a:defRPr sz="3749" kern="1200" spc="0" baseline="0">
          <a:gradFill>
            <a:gsLst>
              <a:gs pos="1250">
                <a:schemeClr val="tx1"/>
              </a:gs>
              <a:gs pos="100000">
                <a:schemeClr val="tx1"/>
              </a:gs>
            </a:gsLst>
            <a:lin ang="5400000" scaled="0"/>
          </a:gradFill>
          <a:latin typeface="+mj-lt"/>
          <a:ea typeface="+mn-ea"/>
          <a:cs typeface="+mn-cs"/>
        </a:defRPr>
      </a:lvl1pPr>
      <a:lvl2pPr marL="547582" marR="0" indent="-226175" algn="l" defTabSz="874278" rtl="0" eaLnBrk="1" fontAlgn="auto" latinLnBrk="0" hangingPunct="1">
        <a:lnSpc>
          <a:spcPct val="90000"/>
        </a:lnSpc>
        <a:spcBef>
          <a:spcPct val="20000"/>
        </a:spcBef>
        <a:spcAft>
          <a:spcPts val="0"/>
        </a:spcAft>
        <a:buClrTx/>
        <a:buSzPct val="90000"/>
        <a:buFont typeface="Arial" pitchFamily="34" charset="0"/>
        <a:buChar char="•"/>
        <a:tabLst/>
        <a:defRPr sz="2250" kern="1200" spc="0" baseline="0">
          <a:gradFill>
            <a:gsLst>
              <a:gs pos="1250">
                <a:schemeClr val="tx1"/>
              </a:gs>
              <a:gs pos="100000">
                <a:schemeClr val="tx1"/>
              </a:gs>
            </a:gsLst>
            <a:lin ang="5400000" scaled="0"/>
          </a:gradFill>
          <a:latin typeface="+mn-lt"/>
          <a:ea typeface="+mn-ea"/>
          <a:cs typeface="+mn-cs"/>
        </a:defRPr>
      </a:lvl2pPr>
      <a:lvl3pPr marL="749950"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875" kern="1200" spc="0" baseline="0">
          <a:gradFill>
            <a:gsLst>
              <a:gs pos="1250">
                <a:schemeClr val="tx1"/>
              </a:gs>
              <a:gs pos="100000">
                <a:schemeClr val="tx1"/>
              </a:gs>
            </a:gsLst>
            <a:lin ang="5400000" scaled="0"/>
          </a:gradFill>
          <a:latin typeface="+mn-lt"/>
          <a:ea typeface="+mn-ea"/>
          <a:cs typeface="+mn-cs"/>
        </a:defRPr>
      </a:lvl3pPr>
      <a:lvl4pPr marL="96422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4pPr>
      <a:lvl5pPr marL="117849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5pPr>
      <a:lvl6pPr marL="240426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84140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78542"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715681"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74278" rtl="0" eaLnBrk="1" latinLnBrk="0" hangingPunct="1">
        <a:defRPr sz="1688" kern="1200">
          <a:solidFill>
            <a:schemeClr val="tx1"/>
          </a:solidFill>
          <a:latin typeface="+mn-lt"/>
          <a:ea typeface="+mn-ea"/>
          <a:cs typeface="+mn-cs"/>
        </a:defRPr>
      </a:lvl1pPr>
      <a:lvl2pPr marL="437138" algn="l" defTabSz="874278" rtl="0" eaLnBrk="1" latinLnBrk="0" hangingPunct="1">
        <a:defRPr sz="1688" kern="1200">
          <a:solidFill>
            <a:schemeClr val="tx1"/>
          </a:solidFill>
          <a:latin typeface="+mn-lt"/>
          <a:ea typeface="+mn-ea"/>
          <a:cs typeface="+mn-cs"/>
        </a:defRPr>
      </a:lvl2pPr>
      <a:lvl3pPr marL="874278" algn="l" defTabSz="874278" rtl="0" eaLnBrk="1" latinLnBrk="0" hangingPunct="1">
        <a:defRPr sz="1688" kern="1200">
          <a:solidFill>
            <a:schemeClr val="tx1"/>
          </a:solidFill>
          <a:latin typeface="+mn-lt"/>
          <a:ea typeface="+mn-ea"/>
          <a:cs typeface="+mn-cs"/>
        </a:defRPr>
      </a:lvl3pPr>
      <a:lvl4pPr marL="1311416" algn="l" defTabSz="874278" rtl="0" eaLnBrk="1" latinLnBrk="0" hangingPunct="1">
        <a:defRPr sz="1688" kern="1200">
          <a:solidFill>
            <a:schemeClr val="tx1"/>
          </a:solidFill>
          <a:latin typeface="+mn-lt"/>
          <a:ea typeface="+mn-ea"/>
          <a:cs typeface="+mn-cs"/>
        </a:defRPr>
      </a:lvl4pPr>
      <a:lvl5pPr marL="1748555" algn="l" defTabSz="874278" rtl="0" eaLnBrk="1" latinLnBrk="0" hangingPunct="1">
        <a:defRPr sz="1688" kern="1200">
          <a:solidFill>
            <a:schemeClr val="tx1"/>
          </a:solidFill>
          <a:latin typeface="+mn-lt"/>
          <a:ea typeface="+mn-ea"/>
          <a:cs typeface="+mn-cs"/>
        </a:defRPr>
      </a:lvl5pPr>
      <a:lvl6pPr marL="2185695" algn="l" defTabSz="874278" rtl="0" eaLnBrk="1" latinLnBrk="0" hangingPunct="1">
        <a:defRPr sz="1688" kern="1200">
          <a:solidFill>
            <a:schemeClr val="tx1"/>
          </a:solidFill>
          <a:latin typeface="+mn-lt"/>
          <a:ea typeface="+mn-ea"/>
          <a:cs typeface="+mn-cs"/>
        </a:defRPr>
      </a:lvl6pPr>
      <a:lvl7pPr marL="2622833" algn="l" defTabSz="874278" rtl="0" eaLnBrk="1" latinLnBrk="0" hangingPunct="1">
        <a:defRPr sz="1688" kern="1200">
          <a:solidFill>
            <a:schemeClr val="tx1"/>
          </a:solidFill>
          <a:latin typeface="+mn-lt"/>
          <a:ea typeface="+mn-ea"/>
          <a:cs typeface="+mn-cs"/>
        </a:defRPr>
      </a:lvl7pPr>
      <a:lvl8pPr marL="3059971" algn="l" defTabSz="874278" rtl="0" eaLnBrk="1" latinLnBrk="0" hangingPunct="1">
        <a:defRPr sz="1688" kern="1200">
          <a:solidFill>
            <a:schemeClr val="tx1"/>
          </a:solidFill>
          <a:latin typeface="+mn-lt"/>
          <a:ea typeface="+mn-ea"/>
          <a:cs typeface="+mn-cs"/>
        </a:defRPr>
      </a:lvl8pPr>
      <a:lvl9pPr marL="3497112" algn="l" defTabSz="874278" rtl="0" eaLnBrk="1" latinLnBrk="0" hangingPunct="1">
        <a:defRPr sz="1688"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0852755"/>
      </p:ext>
    </p:extLst>
  </p:cSld>
  <p:clrMap bg1="lt1" tx1="dk1" bg2="lt2" tx2="dk2" accent1="accent1" accent2="accent2" accent3="accent3" accent4="accent4" accent5="accent5" accent6="accent6" hlink="hlink" folHlink="folHlink"/>
  <p:sldLayoutIdLst>
    <p:sldLayoutId id="2147485465" r:id="rId1"/>
    <p:sldLayoutId id="2147485466" r:id="rId2"/>
    <p:sldLayoutId id="2147485467" r:id="rId3"/>
    <p:sldLayoutId id="2147485468" r:id="rId4"/>
    <p:sldLayoutId id="2147485469" r:id="rId5"/>
    <p:sldLayoutId id="2147485470" r:id="rId6"/>
    <p:sldLayoutId id="2147485471" r:id="rId7"/>
    <p:sldLayoutId id="2147485472" r:id="rId8"/>
    <p:sldLayoutId id="2147485473" r:id="rId9"/>
    <p:sldLayoutId id="2147485474" r:id="rId10"/>
    <p:sldLayoutId id="2147485475" r:id="rId11"/>
    <p:sldLayoutId id="2147485476" r:id="rId12"/>
    <p:sldLayoutId id="2147485477" r:id="rId13"/>
    <p:sldLayoutId id="2147485478" r:id="rId14"/>
    <p:sldLayoutId id="2147485479" r:id="rId15"/>
    <p:sldLayoutId id="2147485480" r:id="rId16"/>
    <p:sldLayoutId id="2147485481" r:id="rId17"/>
    <p:sldLayoutId id="2147485482" r:id="rId18"/>
    <p:sldLayoutId id="2147485483" r:id="rId19"/>
    <p:sldLayoutId id="2147485484" r:id="rId20"/>
    <p:sldLayoutId id="2147485485" r:id="rId21"/>
    <p:sldLayoutId id="2147485486" r:id="rId22"/>
    <p:sldLayoutId id="2147485487" r:id="rId23"/>
    <p:sldLayoutId id="2147485488" r:id="rId24"/>
    <p:sldLayoutId id="2147485489" r:id="rId25"/>
    <p:sldLayoutId id="2147485490" r:id="rId26"/>
    <p:sldLayoutId id="2147485491" r:id="rId27"/>
    <p:sldLayoutId id="2147485492" r:id="rId28"/>
    <p:sldLayoutId id="2147485493" r:id="rId29"/>
    <p:sldLayoutId id="2147485494" r:id="rId30"/>
  </p:sldLayoutIdLst>
  <p:transition>
    <p:fade/>
  </p:transition>
  <p:hf sldNum="0" hdr="0" ftr="0" dt="0"/>
  <p:txStyles>
    <p:titleStyle>
      <a:lvl1pPr algn="l" defTabSz="951316"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52" marR="0" indent="-233152"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303" marR="0" indent="-233152"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12" marR="0" indent="-204008"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48" marR="0" indent="-184578"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27" marR="0" indent="-171626"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115"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74"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432"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91"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16" rtl="0" eaLnBrk="1" latinLnBrk="0" hangingPunct="1">
        <a:defRPr sz="1836" kern="1200">
          <a:solidFill>
            <a:schemeClr val="tx1"/>
          </a:solidFill>
          <a:latin typeface="+mn-lt"/>
          <a:ea typeface="+mn-ea"/>
          <a:cs typeface="+mn-cs"/>
        </a:defRPr>
      </a:lvl1pPr>
      <a:lvl2pPr marL="475658" algn="l" defTabSz="951316" rtl="0" eaLnBrk="1" latinLnBrk="0" hangingPunct="1">
        <a:defRPr sz="1836" kern="1200">
          <a:solidFill>
            <a:schemeClr val="tx1"/>
          </a:solidFill>
          <a:latin typeface="+mn-lt"/>
          <a:ea typeface="+mn-ea"/>
          <a:cs typeface="+mn-cs"/>
        </a:defRPr>
      </a:lvl2pPr>
      <a:lvl3pPr marL="951316" algn="l" defTabSz="951316" rtl="0" eaLnBrk="1" latinLnBrk="0" hangingPunct="1">
        <a:defRPr sz="1836" kern="1200">
          <a:solidFill>
            <a:schemeClr val="tx1"/>
          </a:solidFill>
          <a:latin typeface="+mn-lt"/>
          <a:ea typeface="+mn-ea"/>
          <a:cs typeface="+mn-cs"/>
        </a:defRPr>
      </a:lvl3pPr>
      <a:lvl4pPr marL="1426972" algn="l" defTabSz="951316" rtl="0" eaLnBrk="1" latinLnBrk="0" hangingPunct="1">
        <a:defRPr sz="1836" kern="1200">
          <a:solidFill>
            <a:schemeClr val="tx1"/>
          </a:solidFill>
          <a:latin typeface="+mn-lt"/>
          <a:ea typeface="+mn-ea"/>
          <a:cs typeface="+mn-cs"/>
        </a:defRPr>
      </a:lvl4pPr>
      <a:lvl5pPr marL="1902630" algn="l" defTabSz="951316" rtl="0" eaLnBrk="1" latinLnBrk="0" hangingPunct="1">
        <a:defRPr sz="1836" kern="1200">
          <a:solidFill>
            <a:schemeClr val="tx1"/>
          </a:solidFill>
          <a:latin typeface="+mn-lt"/>
          <a:ea typeface="+mn-ea"/>
          <a:cs typeface="+mn-cs"/>
        </a:defRPr>
      </a:lvl5pPr>
      <a:lvl6pPr marL="2378288" algn="l" defTabSz="951316" rtl="0" eaLnBrk="1" latinLnBrk="0" hangingPunct="1">
        <a:defRPr sz="1836" kern="1200">
          <a:solidFill>
            <a:schemeClr val="tx1"/>
          </a:solidFill>
          <a:latin typeface="+mn-lt"/>
          <a:ea typeface="+mn-ea"/>
          <a:cs typeface="+mn-cs"/>
        </a:defRPr>
      </a:lvl6pPr>
      <a:lvl7pPr marL="2853945" algn="l" defTabSz="951316" rtl="0" eaLnBrk="1" latinLnBrk="0" hangingPunct="1">
        <a:defRPr sz="1836" kern="1200">
          <a:solidFill>
            <a:schemeClr val="tx1"/>
          </a:solidFill>
          <a:latin typeface="+mn-lt"/>
          <a:ea typeface="+mn-ea"/>
          <a:cs typeface="+mn-cs"/>
        </a:defRPr>
      </a:lvl7pPr>
      <a:lvl8pPr marL="3329602" algn="l" defTabSz="951316" rtl="0" eaLnBrk="1" latinLnBrk="0" hangingPunct="1">
        <a:defRPr sz="1836" kern="1200">
          <a:solidFill>
            <a:schemeClr val="tx1"/>
          </a:solidFill>
          <a:latin typeface="+mn-lt"/>
          <a:ea typeface="+mn-ea"/>
          <a:cs typeface="+mn-cs"/>
        </a:defRPr>
      </a:lvl8pPr>
      <a:lvl9pPr marL="3805260" algn="l" defTabSz="95131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075508520"/>
      </p:ext>
    </p:extLst>
  </p:cSld>
  <p:clrMap bg1="lt1" tx1="dk1" bg2="lt2" tx2="dk2" accent1="accent1" accent2="accent2" accent3="accent3" accent4="accent4" accent5="accent5" accent6="accent6" hlink="hlink" folHlink="folHlink"/>
  <p:sldLayoutIdLst>
    <p:sldLayoutId id="2147485497" r:id="rId1"/>
    <p:sldLayoutId id="2147485498" r:id="rId2"/>
    <p:sldLayoutId id="2147485499" r:id="rId3"/>
    <p:sldLayoutId id="2147485500" r:id="rId4"/>
    <p:sldLayoutId id="2147485501" r:id="rId5"/>
    <p:sldLayoutId id="2147485502" r:id="rId6"/>
    <p:sldLayoutId id="2147485503" r:id="rId7"/>
    <p:sldLayoutId id="2147485504" r:id="rId8"/>
    <p:sldLayoutId id="2147485505" r:id="rId9"/>
    <p:sldLayoutId id="2147485506" r:id="rId10"/>
    <p:sldLayoutId id="2147485507" r:id="rId11"/>
    <p:sldLayoutId id="2147485508" r:id="rId12"/>
    <p:sldLayoutId id="2147485509" r:id="rId13"/>
    <p:sldLayoutId id="2147485510" r:id="rId14"/>
    <p:sldLayoutId id="2147485511" r:id="rId15"/>
    <p:sldLayoutId id="2147485512" r:id="rId16"/>
    <p:sldLayoutId id="2147485513" r:id="rId17"/>
    <p:sldLayoutId id="2147485514" r:id="rId18"/>
    <p:sldLayoutId id="2147485515" r:id="rId19"/>
    <p:sldLayoutId id="2147485516" r:id="rId20"/>
    <p:sldLayoutId id="2147485517" r:id="rId21"/>
    <p:sldLayoutId id="2147485518" r:id="rId22"/>
    <p:sldLayoutId id="2147485519" r:id="rId23"/>
    <p:sldLayoutId id="2147485520" r:id="rId24"/>
    <p:sldLayoutId id="2147485521" r:id="rId25"/>
    <p:sldLayoutId id="2147485522" r:id="rId26"/>
    <p:sldLayoutId id="2147485523" r:id="rId27"/>
    <p:sldLayoutId id="2147485524" r:id="rId28"/>
    <p:sldLayoutId id="2147485525" r:id="rId29"/>
    <p:sldLayoutId id="2147485526" r:id="rId30"/>
    <p:sldLayoutId id="2147485527" r:id="rId31"/>
    <p:sldLayoutId id="2147485528" r:id="rId32"/>
    <p:sldLayoutId id="2147485529" r:id="rId33"/>
    <p:sldLayoutId id="2147485530" r:id="rId34"/>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3736671494"/>
      </p:ext>
    </p:extLst>
  </p:cSld>
  <p:clrMap bg1="lt1" tx1="dk1" bg2="lt2" tx2="dk2" accent1="accent1" accent2="accent2" accent3="accent3" accent4="accent4" accent5="accent5" accent6="accent6" hlink="hlink" folHlink="folHlink"/>
  <p:sldLayoutIdLst>
    <p:sldLayoutId id="2147484865" r:id="rId1"/>
    <p:sldLayoutId id="2147484836" r:id="rId2"/>
    <p:sldLayoutId id="2147484837" r:id="rId3"/>
    <p:sldLayoutId id="2147484838" r:id="rId4"/>
    <p:sldLayoutId id="2147484866" r:id="rId5"/>
    <p:sldLayoutId id="2147484839" r:id="rId6"/>
    <p:sldLayoutId id="2147484840" r:id="rId7"/>
    <p:sldLayoutId id="2147484851" r:id="rId8"/>
    <p:sldLayoutId id="2147484868" r:id="rId9"/>
    <p:sldLayoutId id="2147484977" r:id="rId10"/>
    <p:sldLayoutId id="2147485420" r:id="rId1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2"/>
              </a:gs>
              <a:gs pos="100000">
                <a:schemeClr val="tx2"/>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205992609"/>
      </p:ext>
    </p:extLst>
  </p:cSld>
  <p:clrMap bg1="lt1" tx1="dk1" bg2="lt2" tx2="dk2" accent1="accent1" accent2="accent2" accent3="accent3" accent4="accent4" accent5="accent5" accent6="accent6" hlink="hlink" folHlink="folHlink"/>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2054701526"/>
      </p:ext>
    </p:extLst>
  </p:cSld>
  <p:clrMap bg1="lt1" tx1="dk1" bg2="lt2" tx2="dk2" accent1="accent1" accent2="accent2" accent3="accent3" accent4="accent4" accent5="accent5" accent6="accent6" hlink="hlink" folHlink="folHlink"/>
  <p:sldLayoutIdLst>
    <p:sldLayoutId id="2147485031" r:id="rId1"/>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6" name="Rectangle 5">
            <a:extLst>
              <a:ext uri="{FF2B5EF4-FFF2-40B4-BE49-F238E27FC236}">
                <a16:creationId xmlns:a16="http://schemas.microsoft.com/office/drawing/2014/main" id="{6A3A1311-3283-4F56-AD75-9B17DC8B82C6}"/>
              </a:ext>
            </a:extLst>
          </p:cNvPr>
          <p:cNvSpPr/>
          <p:nvPr userDrawn="1"/>
        </p:nvSpPr>
        <p:spPr>
          <a:xfrm>
            <a:off x="10455275" y="6779081"/>
            <a:ext cx="1981200" cy="219733"/>
          </a:xfrm>
          <a:prstGeom prst="rect">
            <a:avLst/>
          </a:prstGeom>
        </p:spPr>
        <p:txBody>
          <a:bodyPr wrap="square">
            <a:spAutoFit/>
          </a:bodyPr>
          <a:lstStyle/>
          <a:p>
            <a:pPr algn="r"/>
            <a:r>
              <a:rPr lang="en-US" sz="800">
                <a:solidFill>
                  <a:schemeClr val="tx1"/>
                </a:solidFill>
                <a:cs typeface="Segoe UI" pitchFamily="34" charset="0"/>
              </a:rPr>
              <a:t>Version 09-17-19 v1</a:t>
            </a:r>
            <a:endParaRPr lang="en-US" sz="800"/>
          </a:p>
        </p:txBody>
      </p:sp>
    </p:spTree>
    <p:extLst>
      <p:ext uri="{BB962C8B-B14F-4D97-AF65-F5344CB8AC3E}">
        <p14:creationId xmlns:p14="http://schemas.microsoft.com/office/powerpoint/2010/main" val="94560011"/>
      </p:ext>
    </p:extLst>
  </p:cSld>
  <p:clrMap bg1="lt1" tx1="dk1" bg2="lt2" tx2="dk2" accent1="accent1" accent2="accent2" accent3="accent3" accent4="accent4" accent5="accent5" accent6="accent6" hlink="hlink" folHlink="folHlink"/>
  <p:sldLayoutIdLst>
    <p:sldLayoutId id="2147485130" r:id="rId1"/>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420302397"/>
      </p:ext>
    </p:extLst>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 id="2147485195" r:id="rId6"/>
    <p:sldLayoutId id="2147485196" r:id="rId7"/>
    <p:sldLayoutId id="2147485197" r:id="rId8"/>
    <p:sldLayoutId id="2147485198" r:id="rId9"/>
    <p:sldLayoutId id="2147485199" r:id="rId10"/>
    <p:sldLayoutId id="2147485200" r:id="rId11"/>
    <p:sldLayoutId id="2147485201" r:id="rId12"/>
    <p:sldLayoutId id="2147485202" r:id="rId13"/>
    <p:sldLayoutId id="2147485152" r:id="rId14"/>
    <p:sldLayoutId id="2147485203" r:id="rId15"/>
    <p:sldLayoutId id="2147485204" r:id="rId16"/>
    <p:sldLayoutId id="2147485205" r:id="rId17"/>
    <p:sldLayoutId id="2147485206" r:id="rId18"/>
    <p:sldLayoutId id="2147485207" r:id="rId19"/>
    <p:sldLayoutId id="2147485208" r:id="rId20"/>
    <p:sldLayoutId id="2147485209" r:id="rId21"/>
    <p:sldLayoutId id="2147485210" r:id="rId22"/>
    <p:sldLayoutId id="2147485211" r:id="rId23"/>
    <p:sldLayoutId id="2147485212" r:id="rId24"/>
    <p:sldLayoutId id="2147485213" r:id="rId25"/>
    <p:sldLayoutId id="2147485214" r:id="rId26"/>
    <p:sldLayoutId id="2147485215" r:id="rId27"/>
    <p:sldLayoutId id="2147485217" r:id="rId28"/>
    <p:sldLayoutId id="2147485218" r:id="rId29"/>
    <p:sldLayoutId id="2147485219" r:id="rId3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811274" y="205185"/>
            <a:ext cx="993434" cy="261117"/>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32323" rtl="0" eaLnBrk="1" fontAlgn="auto" latinLnBrk="0" hangingPunct="1">
              <a:lnSpc>
                <a:spcPct val="110000"/>
              </a:lnSpc>
              <a:spcBef>
                <a:spcPts val="612"/>
              </a:spcBef>
              <a:spcAft>
                <a:spcPts val="612"/>
              </a:spcAft>
              <a:buClr>
                <a:srgbClr val="414241"/>
              </a:buClr>
              <a:buSzPct val="120000"/>
              <a:buFontTx/>
              <a:buNone/>
              <a:tabLst/>
              <a:defRPr/>
            </a:pPr>
            <a:r>
              <a:rPr kumimoji="0" lang="en-US" sz="1122"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728656" y="16804"/>
            <a:ext cx="1076052" cy="7037620"/>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R66 G66 B66</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424242</a:t>
                </a:r>
                <a:endParaRPr lang="en-US" sz="714"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G120 B215</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0078D7</a:t>
                </a:r>
                <a:endParaRPr lang="en-US" sz="714"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G138 B249</a:t>
                </a:r>
                <a:br>
                  <a:rPr lang="en-US" sz="714" b="1" i="0" dirty="0">
                    <a:solidFill>
                      <a:schemeClr val="bg2"/>
                    </a:solidFill>
                    <a:latin typeface="Segoe UI Semibold" charset="0"/>
                    <a:ea typeface="Segoe UI Semibold" charset="0"/>
                    <a:cs typeface="Segoe UI Semibold" charset="0"/>
                  </a:rPr>
                </a:br>
                <a:r>
                  <a:rPr lang="is-IS" sz="714" b="1" i="0" dirty="0">
                    <a:solidFill>
                      <a:schemeClr val="bg2"/>
                    </a:solidFill>
                    <a:latin typeface="Segoe UI Semibold" charset="0"/>
                    <a:ea typeface="Segoe UI Semibold" charset="0"/>
                    <a:cs typeface="Segoe UI Semibold" charset="0"/>
                  </a:rPr>
                  <a:t>008AF9</a:t>
                </a:r>
                <a:endParaRPr lang="en-US" sz="714"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151396375"/>
      </p:ext>
    </p:extLst>
  </p:cSld>
  <p:clrMap bg1="dk1" tx1="lt1" bg2="dk2" tx2="lt2" accent1="accent1" accent2="accent2" accent3="accent3" accent4="accent4" accent5="accent5" accent6="accent6" hlink="hlink" folHlink="folHlink"/>
  <p:sldLayoutIdLst>
    <p:sldLayoutId id="2147485221" r:id="rId1"/>
    <p:sldLayoutId id="2147485222" r:id="rId2"/>
    <p:sldLayoutId id="2147485223" r:id="rId3"/>
    <p:sldLayoutId id="2147485224" r:id="rId4"/>
    <p:sldLayoutId id="2147485225" r:id="rId5"/>
    <p:sldLayoutId id="2147485226" r:id="rId6"/>
    <p:sldLayoutId id="2147485227" r:id="rId7"/>
    <p:sldLayoutId id="2147485228" r:id="rId8"/>
    <p:sldLayoutId id="2147485229" r:id="rId9"/>
    <p:sldLayoutId id="2147485230" r:id="rId10"/>
    <p:sldLayoutId id="2147485231" r:id="rId11"/>
    <p:sldLayoutId id="2147485232" r:id="rId12"/>
    <p:sldLayoutId id="2147485233" r:id="rId13"/>
    <p:sldLayoutId id="2147485234" r:id="rId14"/>
    <p:sldLayoutId id="2147485235" r:id="rId15"/>
    <p:sldLayoutId id="2147485236" r:id="rId16"/>
    <p:sldLayoutId id="2147485237" r:id="rId17"/>
    <p:sldLayoutId id="2147485238" r:id="rId18"/>
    <p:sldLayoutId id="2147485239" r:id="rId19"/>
    <p:sldLayoutId id="2147485240" r:id="rId20"/>
    <p:sldLayoutId id="2147485241" r:id="rId21"/>
    <p:sldLayoutId id="2147485242" r:id="rId22"/>
    <p:sldLayoutId id="2147485243" r:id="rId23"/>
    <p:sldLayoutId id="2147485244" r:id="rId24"/>
    <p:sldLayoutId id="2147485245" r:id="rId25"/>
    <p:sldLayoutId id="2147485246" r:id="rId26"/>
    <p:sldLayoutId id="2147485247" r:id="rId27"/>
    <p:sldLayoutId id="2147485248" r:id="rId28"/>
    <p:sldLayoutId id="2147485249" r:id="rId29"/>
    <p:sldLayoutId id="2147485250" r:id="rId30"/>
    <p:sldLayoutId id="2147485252" r:id="rId31"/>
    <p:sldLayoutId id="2147485253" r:id="rId32"/>
    <p:sldLayoutId id="2147485254" r:id="rId33"/>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10000"/>
        </a:lnSpc>
        <a:spcBef>
          <a:spcPts val="510"/>
        </a:spcBef>
        <a:buClr>
          <a:schemeClr val="tx1"/>
        </a:buClr>
        <a:buFont typeface="Arial"/>
        <a:buChar char="•"/>
        <a:defRPr lang="en-US" sz="1632" b="0" i="0" kern="1200" dirty="0">
          <a:solidFill>
            <a:schemeClr val="tx1"/>
          </a:solidFill>
          <a:effectLst/>
          <a:latin typeface="Segoe UI" charset="0"/>
          <a:ea typeface="Segoe UI" charset="0"/>
          <a:cs typeface="Segoe UI" charset="0"/>
        </a:defRPr>
      </a:lvl5pPr>
      <a:lvl6pPr marL="191106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798433455"/>
      </p:ext>
    </p:extLst>
  </p:cSld>
  <p:clrMap bg1="lt1" tx1="dk1" bg2="lt2" tx2="dk2" accent1="accent1" accent2="accent2" accent3="accent3" accent4="accent4" accent5="accent5" accent6="accent6" hlink="hlink" folHlink="folHlink"/>
  <p:sldLayoutIdLst>
    <p:sldLayoutId id="2147485256" r:id="rId1"/>
    <p:sldLayoutId id="2147485257" r:id="rId2"/>
    <p:sldLayoutId id="2147485258" r:id="rId3"/>
    <p:sldLayoutId id="2147485259" r:id="rId4"/>
    <p:sldLayoutId id="2147485260" r:id="rId5"/>
    <p:sldLayoutId id="2147485261" r:id="rId6"/>
    <p:sldLayoutId id="2147485262" r:id="rId7"/>
    <p:sldLayoutId id="2147485263" r:id="rId8"/>
    <p:sldLayoutId id="2147485264" r:id="rId9"/>
    <p:sldLayoutId id="2147485265" r:id="rId10"/>
    <p:sldLayoutId id="2147485266" r:id="rId11"/>
    <p:sldLayoutId id="2147485267" r:id="rId12"/>
    <p:sldLayoutId id="2147485268" r:id="rId13"/>
    <p:sldLayoutId id="2147485269" r:id="rId14"/>
    <p:sldLayoutId id="2147485270" r:id="rId15"/>
    <p:sldLayoutId id="2147485271" r:id="rId16"/>
    <p:sldLayoutId id="2147485272" r:id="rId17"/>
    <p:sldLayoutId id="2147485273" r:id="rId18"/>
    <p:sldLayoutId id="2147485274" r:id="rId19"/>
    <p:sldLayoutId id="2147485275" r:id="rId20"/>
    <p:sldLayoutId id="2147485276" r:id="rId21"/>
    <p:sldLayoutId id="2147485277" r:id="rId22"/>
    <p:sldLayoutId id="2147485278" r:id="rId23"/>
    <p:sldLayoutId id="2147485279" r:id="rId24"/>
    <p:sldLayoutId id="2147485280" r:id="rId25"/>
    <p:sldLayoutId id="2147485281" r:id="rId26"/>
    <p:sldLayoutId id="2147485282" r:id="rId27"/>
    <p:sldLayoutId id="2147485283" r:id="rId28"/>
    <p:sldLayoutId id="2147485284" r:id="rId29"/>
    <p:sldLayoutId id="2147485285" r:id="rId30"/>
    <p:sldLayoutId id="2147485286" r:id="rId31"/>
    <p:sldLayoutId id="2147485287" r:id="rId32"/>
    <p:sldLayoutId id="2147485290" r:id="rId33"/>
    <p:sldLayoutId id="2147485292" r:id="rId34"/>
    <p:sldLayoutId id="2147485293"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63395283"/>
      </p:ext>
    </p:extLst>
  </p:cSld>
  <p:clrMap bg1="lt1" tx1="dk1" bg2="lt2" tx2="dk2" accent1="accent1" accent2="accent2" accent3="accent3" accent4="accent4" accent5="accent5" accent6="accent6" hlink="hlink" folHlink="folHlink"/>
  <p:sldLayoutIdLst>
    <p:sldLayoutId id="2147485295" r:id="rId1"/>
    <p:sldLayoutId id="2147485296" r:id="rId2"/>
    <p:sldLayoutId id="2147485297" r:id="rId3"/>
    <p:sldLayoutId id="2147485298" r:id="rId4"/>
    <p:sldLayoutId id="2147485299" r:id="rId5"/>
    <p:sldLayoutId id="2147485300" r:id="rId6"/>
    <p:sldLayoutId id="2147485301" r:id="rId7"/>
    <p:sldLayoutId id="2147485302" r:id="rId8"/>
    <p:sldLayoutId id="2147485303" r:id="rId9"/>
    <p:sldLayoutId id="2147485304" r:id="rId10"/>
    <p:sldLayoutId id="2147485305" r:id="rId11"/>
    <p:sldLayoutId id="2147485306" r:id="rId12"/>
    <p:sldLayoutId id="2147485307" r:id="rId13"/>
    <p:sldLayoutId id="2147485308" r:id="rId14"/>
    <p:sldLayoutId id="2147485309" r:id="rId15"/>
    <p:sldLayoutId id="2147485310" r:id="rId16"/>
    <p:sldLayoutId id="2147485311" r:id="rId17"/>
    <p:sldLayoutId id="2147485312" r:id="rId18"/>
    <p:sldLayoutId id="2147485313" r:id="rId19"/>
    <p:sldLayoutId id="2147485314" r:id="rId20"/>
    <p:sldLayoutId id="2147485315" r:id="rId21"/>
    <p:sldLayoutId id="2147485316" r:id="rId22"/>
    <p:sldLayoutId id="2147485317" r:id="rId23"/>
    <p:sldLayoutId id="2147485318" r:id="rId24"/>
    <p:sldLayoutId id="2147485319" r:id="rId25"/>
    <p:sldLayoutId id="2147485320" r:id="rId26"/>
    <p:sldLayoutId id="2147485321" r:id="rId27"/>
    <p:sldLayoutId id="2147485322" r:id="rId28"/>
    <p:sldLayoutId id="2147485323" r:id="rId29"/>
    <p:sldLayoutId id="2147485324" r:id="rId30"/>
    <p:sldLayoutId id="2147485325" r:id="rId31"/>
    <p:sldLayoutId id="2147485326" r:id="rId32"/>
    <p:sldLayoutId id="2147485327" r:id="rId33"/>
    <p:sldLayoutId id="2147485329" r:id="rId34"/>
    <p:sldLayoutId id="2147485330" r:id="rId35"/>
    <p:sldLayoutId id="2147485332" r:id="rId36"/>
    <p:sldLayoutId id="2147485333" r:id="rId37"/>
    <p:sldLayoutId id="2147485334" r:id="rId38"/>
    <p:sldLayoutId id="2147485336" r:id="rId39"/>
    <p:sldLayoutId id="2147485338" r:id="rId4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image" Target="../media/image88.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0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7" Type="http://schemas.openxmlformats.org/officeDocument/2006/relationships/image" Target="../media/image112.png"/><Relationship Id="rId2" Type="http://schemas.openxmlformats.org/officeDocument/2006/relationships/notesSlide" Target="../notesSlides/notesSlide10.xml"/><Relationship Id="rId1" Type="http://schemas.openxmlformats.org/officeDocument/2006/relationships/slideLayout" Target="../slideLayouts/slideLayout307.xml"/><Relationship Id="rId6" Type="http://schemas.openxmlformats.org/officeDocument/2006/relationships/image" Target="../media/image114.png"/><Relationship Id="rId5" Type="http://schemas.openxmlformats.org/officeDocument/2006/relationships/customXml" Target="../ink/ink6.xml"/><Relationship Id="rId4" Type="http://schemas.openxmlformats.org/officeDocument/2006/relationships/image" Target="../media/image105.png"/></Relationships>
</file>

<file path=ppt/slides/_rels/slide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307.xml"/><Relationship Id="rId5" Type="http://schemas.openxmlformats.org/officeDocument/2006/relationships/image" Target="../media/image114.svg"/><Relationship Id="rId4" Type="http://schemas.openxmlformats.org/officeDocument/2006/relationships/image" Target="../media/image1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3.xml"/></Relationships>
</file>

<file path=ppt/slides/_rels/slide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333.xml"/><Relationship Id="rId4" Type="http://schemas.openxmlformats.org/officeDocument/2006/relationships/image" Target="../media/image114.sv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azure/iot-hub/iot-hub-scaling"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Azure/azure-iot-cli-extension" TargetMode="External"/><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7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2.png"/></Relationships>
</file>

<file path=ppt/slides/_rels/slide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77.xml"/></Relationships>
</file>

<file path=ppt/slides/_rels/slide2.xml.rels><?xml version="1.0" encoding="UTF-8" standalone="yes"?>
<Relationships xmlns="http://schemas.openxmlformats.org/package/2006/relationships"><Relationship Id="rId8" Type="http://schemas.openxmlformats.org/officeDocument/2006/relationships/hyperlink" Target="https://aka.ms/IoT-online-workshop" TargetMode="External"/><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4.png"/><Relationship Id="rId7" Type="http://schemas.openxmlformats.org/officeDocument/2006/relationships/hyperlink" Target="https://aka.ms/SecurelyConnectDevicesLearningPath" TargetMode="External"/><Relationship Id="rId2" Type="http://schemas.openxmlformats.org/officeDocument/2006/relationships/hyperlink" Target="https://aka.ms/IntroAzureIoTLearningPath" TargetMode="External"/><Relationship Id="rId1" Type="http://schemas.openxmlformats.org/officeDocument/2006/relationships/slideLayout" Target="../slideLayouts/slideLayout9.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hyperlink" Target="https://aka.ms/IoT-online-workshop"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8.png"/><Relationship Id="rId7" Type="http://schemas.openxmlformats.org/officeDocument/2006/relationships/hyperlink" Target="https://docs.microsoft.com/azure/architecture/reference-architectures/iot/" TargetMode="External"/><Relationship Id="rId2" Type="http://schemas.openxmlformats.org/officeDocument/2006/relationships/notesSlide" Target="../notesSlides/notesSlide18.xml"/><Relationship Id="rId1" Type="http://schemas.openxmlformats.org/officeDocument/2006/relationships/slideLayout" Target="../slideLayouts/slideLayout242.xml"/><Relationship Id="rId6" Type="http://schemas.openxmlformats.org/officeDocument/2006/relationships/hyperlink" Target="http://aka.ms/mslearniot" TargetMode="External"/><Relationship Id="rId5" Type="http://schemas.openxmlformats.org/officeDocument/2006/relationships/hyperlink" Target="https://discover.microsoft.com/azure-iot-building-solutions-dev-guide/" TargetMode="External"/><Relationship Id="rId4" Type="http://schemas.openxmlformats.org/officeDocument/2006/relationships/image" Target="../media/image129.png"/><Relationship Id="rId9" Type="http://schemas.openxmlformats.org/officeDocument/2006/relationships/image" Target="../media/image131.png"/></Relationships>
</file>

<file path=ppt/slides/_rels/slide24.xml.rels><?xml version="1.0" encoding="UTF-8" standalone="yes"?>
<Relationships xmlns="http://schemas.openxmlformats.org/package/2006/relationships"><Relationship Id="rId3" Type="http://schemas.openxmlformats.org/officeDocument/2006/relationships/hyperlink" Target="aka.ms/IoTShow" TargetMode="External"/><Relationship Id="rId2" Type="http://schemas.openxmlformats.org/officeDocument/2006/relationships/image" Target="../media/image132.png"/><Relationship Id="rId1" Type="http://schemas.openxmlformats.org/officeDocument/2006/relationships/slideLayout" Target="../slideLayouts/slideLayout223.xml"/><Relationship Id="rId5" Type="http://schemas.openxmlformats.org/officeDocument/2006/relationships/image" Target="../media/image134.png"/><Relationship Id="rId4" Type="http://schemas.openxmlformats.org/officeDocument/2006/relationships/image" Target="../media/image133.png"/></Relationships>
</file>

<file path=ppt/slides/_rels/slide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aka.ms/iottechcommunity" TargetMode="External"/><Relationship Id="rId1" Type="http://schemas.openxmlformats.org/officeDocument/2006/relationships/slideLayout" Target="../slideLayouts/slideLayout2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xml"/><Relationship Id="rId1" Type="http://schemas.openxmlformats.org/officeDocument/2006/relationships/slideLayout" Target="../slideLayouts/slideLayout201.xml"/><Relationship Id="rId5" Type="http://schemas.openxmlformats.org/officeDocument/2006/relationships/image" Target="../media/image96.emf"/><Relationship Id="rId4" Type="http://schemas.openxmlformats.org/officeDocument/2006/relationships/image" Target="../media/image9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2.xml"/></Relationships>
</file>

<file path=ppt/slides/_rels/slide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customXml" Target="../ink/ink1.xml"/><Relationship Id="rId1" Type="http://schemas.openxmlformats.org/officeDocument/2006/relationships/slideLayout" Target="../slideLayouts/slideLayout212.xml"/></Relationships>
</file>

<file path=ppt/slides/_rels/slide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214.xml"/><Relationship Id="rId6" Type="http://schemas.openxmlformats.org/officeDocument/2006/relationships/image" Target="../media/image106.png"/><Relationship Id="rId5" Type="http://schemas.openxmlformats.org/officeDocument/2006/relationships/customXml" Target="../ink/ink3.xml"/><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em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in a field&#10;&#10;Description automatically generated">
            <a:extLst>
              <a:ext uri="{FF2B5EF4-FFF2-40B4-BE49-F238E27FC236}">
                <a16:creationId xmlns:a16="http://schemas.microsoft.com/office/drawing/2014/main" id="{C968BCD4-BDD8-4BCB-A834-3A4ADD03D6FC}"/>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val="0"/>
              </a:ext>
            </a:extLst>
          </a:blip>
          <a:srcRect/>
          <a:stretch/>
        </p:blipFill>
        <p:spPr>
          <a:xfrm>
            <a:off x="6284913" y="809625"/>
            <a:ext cx="2138362" cy="1651000"/>
          </a:xfrm>
          <a:effectLst>
            <a:outerShdw blurRad="165100" algn="ctr" rotWithShape="0">
              <a:prstClr val="black">
                <a:alpha val="40000"/>
              </a:prstClr>
            </a:outerShdw>
          </a:effectLst>
        </p:spPr>
      </p:pic>
      <p:pic>
        <p:nvPicPr>
          <p:cNvPr id="15" name="Picture Placeholder 14" descr="A person standing in front of a curtain&#10;&#10;Description automatically generated">
            <a:extLst>
              <a:ext uri="{FF2B5EF4-FFF2-40B4-BE49-F238E27FC236}">
                <a16:creationId xmlns:a16="http://schemas.microsoft.com/office/drawing/2014/main" id="{86DE12D8-077E-4B49-AE93-B610149A2A1D}"/>
              </a:ext>
            </a:extLst>
          </p:cNvPr>
          <p:cNvPicPr>
            <a:picLocks noGrp="1" noChangeAspect="1"/>
          </p:cNvPicPr>
          <p:nvPr>
            <p:ph type="pic" sz="quarter" idx="17"/>
          </p:nvPr>
        </p:nvPicPr>
        <p:blipFill rotWithShape="1">
          <a:blip r:embed="rId4" cstate="print">
            <a:extLst>
              <a:ext uri="{28A0092B-C50C-407E-A947-70E740481C1C}">
                <a14:useLocalDpi xmlns:a14="http://schemas.microsoft.com/office/drawing/2010/main" val="0"/>
              </a:ext>
            </a:extLst>
          </a:blip>
          <a:srcRect/>
          <a:stretch/>
        </p:blipFill>
        <p:spPr>
          <a:xfrm>
            <a:off x="8642654" y="809625"/>
            <a:ext cx="2138362" cy="1651000"/>
          </a:xfrm>
          <a:effectLst>
            <a:outerShdw blurRad="165100" algn="ctr" rotWithShape="0">
              <a:prstClr val="black">
                <a:alpha val="40000"/>
              </a:prstClr>
            </a:outerShdw>
          </a:effectLst>
        </p:spPr>
      </p:pic>
      <p:pic>
        <p:nvPicPr>
          <p:cNvPr id="17" name="Picture Placeholder 16" descr="A picture containing sky, cargo container, outdoor, train&#10;&#10;Description automatically generated">
            <a:extLst>
              <a:ext uri="{FF2B5EF4-FFF2-40B4-BE49-F238E27FC236}">
                <a16:creationId xmlns:a16="http://schemas.microsoft.com/office/drawing/2014/main" id="{0DE8C217-F382-4246-9452-3BB80887CBDB}"/>
              </a:ext>
            </a:extLst>
          </p:cNvPr>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1" name="Picture Placeholder 20" descr="A large body of water&#10;&#10;Description automatically generated">
            <a:extLst>
              <a:ext uri="{FF2B5EF4-FFF2-40B4-BE49-F238E27FC236}">
                <a16:creationId xmlns:a16="http://schemas.microsoft.com/office/drawing/2014/main" id="{95B30138-0124-4327-A99E-33318F13B10C}"/>
              </a:ext>
            </a:extLst>
          </p:cNvPr>
          <p:cNvPicPr>
            <a:picLocks noGrp="1" noChangeAspect="1"/>
          </p:cNvPicPr>
          <p:nvPr>
            <p:ph type="pic" sz="quarter" idx="19"/>
          </p:nvPr>
        </p:nvPicPr>
        <p:blipFill rotWithShape="1">
          <a:blip r:embed="rId6" cstate="print">
            <a:extLst>
              <a:ext uri="{28A0092B-C50C-407E-A947-70E740481C1C}">
                <a14:useLocalDpi xmlns:a14="http://schemas.microsoft.com/office/drawing/2010/main" val="0"/>
              </a:ext>
            </a:extLst>
          </a:blip>
          <a:srcRect/>
          <a:stretch/>
        </p:blipFill>
        <p:spPr>
          <a:xfrm>
            <a:off x="9705747" y="4549212"/>
            <a:ext cx="2138362" cy="1651000"/>
          </a:xfrm>
          <a:effectLst>
            <a:outerShdw blurRad="165100" algn="ctr" rotWithShape="0">
              <a:prstClr val="black">
                <a:alpha val="40000"/>
              </a:prstClr>
            </a:outerShdw>
          </a:effectLst>
        </p:spPr>
      </p:pic>
      <p:pic>
        <p:nvPicPr>
          <p:cNvPr id="23" name="Picture Placeholder 22" descr="A person holding a phone&#10;&#10;Description automatically generated">
            <a:extLst>
              <a:ext uri="{FF2B5EF4-FFF2-40B4-BE49-F238E27FC236}">
                <a16:creationId xmlns:a16="http://schemas.microsoft.com/office/drawing/2014/main" id="{A1250492-97E5-4331-B604-4E76FE6DC765}"/>
              </a:ext>
            </a:extLst>
          </p:cNvPr>
          <p:cNvPicPr>
            <a:picLocks noGrp="1" noChangeAspect="1"/>
          </p:cNvPicPr>
          <p:nvPr>
            <p:ph type="pic" sz="quarter" idx="20"/>
          </p:nvPr>
        </p:nvPicPr>
        <p:blipFill>
          <a:blip r:embed="rId7"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5" name="Picture Placeholder 24" descr="An aerial view of a city&#10;&#10;Description automatically generated">
            <a:extLst>
              <a:ext uri="{FF2B5EF4-FFF2-40B4-BE49-F238E27FC236}">
                <a16:creationId xmlns:a16="http://schemas.microsoft.com/office/drawing/2014/main" id="{CF05B61D-45A5-45CD-84ED-8E44A7A99B06}"/>
              </a:ext>
            </a:extLst>
          </p:cNvPr>
          <p:cNvPicPr>
            <a:picLocks noGrp="1" noChangeAspect="1"/>
          </p:cNvPicPr>
          <p:nvPr>
            <p:ph type="pic" sz="quarter" idx="21"/>
          </p:nvPr>
        </p:nvPicPr>
        <p:blipFill>
          <a:blip r:embed="rId8"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7" name="Picture Placeholder 26" descr="A person driving a car&#10;&#10;Description automatically generated">
            <a:extLst>
              <a:ext uri="{FF2B5EF4-FFF2-40B4-BE49-F238E27FC236}">
                <a16:creationId xmlns:a16="http://schemas.microsoft.com/office/drawing/2014/main" id="{3727B34D-07EF-46DF-9F7B-FA094ED9AB6E}"/>
              </a:ext>
            </a:extLst>
          </p:cNvPr>
          <p:cNvPicPr>
            <a:picLocks noGrp="1" noChangeAspect="1"/>
          </p:cNvPicPr>
          <p:nvPr>
            <p:ph type="pic" sz="quarter" idx="22"/>
          </p:nvPr>
        </p:nvPicPr>
        <p:blipFill rotWithShape="1">
          <a:blip r:embed="rId9" cstate="print">
            <a:extLst>
              <a:ext uri="{28A0092B-C50C-407E-A947-70E740481C1C}">
                <a14:useLocalDpi xmlns:a14="http://schemas.microsoft.com/office/drawing/2010/main" val="0"/>
              </a:ext>
            </a:extLst>
          </a:blip>
          <a:srcRect/>
          <a:stretch/>
        </p:blipFill>
        <p:spPr>
          <a:xfrm>
            <a:off x="10552908" y="2663737"/>
            <a:ext cx="2138362" cy="1651000"/>
          </a:xfrm>
          <a:effectLst>
            <a:outerShdw blurRad="165100" algn="ctr" rotWithShape="0">
              <a:prstClr val="black">
                <a:alpha val="40000"/>
              </a:prstClr>
            </a:outerShdw>
          </a:effectLst>
        </p:spPr>
      </p:pic>
      <p:sp>
        <p:nvSpPr>
          <p:cNvPr id="16" name="Freeform: Shape 15">
            <a:extLst>
              <a:ext uri="{FF2B5EF4-FFF2-40B4-BE49-F238E27FC236}">
                <a16:creationId xmlns:a16="http://schemas.microsoft.com/office/drawing/2014/main" id="{A1517C6E-7348-4BD8-A03D-D8E82D614920}"/>
              </a:ext>
            </a:extLst>
          </p:cNvPr>
          <p:cNvSpPr/>
          <p:nvPr/>
        </p:nvSpPr>
        <p:spPr bwMode="auto">
          <a:xfrm>
            <a:off x="6486113" y="1339402"/>
            <a:ext cx="5357996" cy="4494828"/>
          </a:xfrm>
          <a:custGeom>
            <a:avLst/>
            <a:gdLst>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336565 w 6080543"/>
              <a:gd name="connsiteY0" fmla="*/ 0 h 4524539"/>
              <a:gd name="connsiteX1" fmla="*/ 3440374 w 6080543"/>
              <a:gd name="connsiteY1" fmla="*/ 528034 h 4524539"/>
              <a:gd name="connsiteX2" fmla="*/ 40106 w 6080543"/>
              <a:gd name="connsiteY2" fmla="*/ 2369713 h 4524539"/>
              <a:gd name="connsiteX3" fmla="*/ 1663089 w 6080543"/>
              <a:gd name="connsiteY3" fmla="*/ 4520484 h 4524539"/>
              <a:gd name="connsiteX4" fmla="*/ 3002492 w 6080543"/>
              <a:gd name="connsiteY4" fmla="*/ 1803042 h 4524539"/>
              <a:gd name="connsiteX5" fmla="*/ 4947202 w 6080543"/>
              <a:gd name="connsiteY5" fmla="*/ 4146997 h 4524539"/>
              <a:gd name="connsiteX6" fmla="*/ 6080543 w 6080543"/>
              <a:gd name="connsiteY6" fmla="*/ 2511380 h 4524539"/>
              <a:gd name="connsiteX0" fmla="*/ 296482 w 6040460"/>
              <a:gd name="connsiteY0" fmla="*/ 0 h 4523392"/>
              <a:gd name="connsiteX1" fmla="*/ 3400291 w 6040460"/>
              <a:gd name="connsiteY1" fmla="*/ 528034 h 4523392"/>
              <a:gd name="connsiteX2" fmla="*/ 23 w 6040460"/>
              <a:gd name="connsiteY2" fmla="*/ 2369713 h 4523392"/>
              <a:gd name="connsiteX3" fmla="*/ 1623006 w 6040460"/>
              <a:gd name="connsiteY3" fmla="*/ 4520484 h 4523392"/>
              <a:gd name="connsiteX4" fmla="*/ 2962409 w 6040460"/>
              <a:gd name="connsiteY4" fmla="*/ 1803042 h 4523392"/>
              <a:gd name="connsiteX5" fmla="*/ 4907119 w 6040460"/>
              <a:gd name="connsiteY5" fmla="*/ 4146997 h 4523392"/>
              <a:gd name="connsiteX6" fmla="*/ 6040460 w 6040460"/>
              <a:gd name="connsiteY6" fmla="*/ 2511380 h 4523392"/>
              <a:gd name="connsiteX0" fmla="*/ 323348 w 6067326"/>
              <a:gd name="connsiteY0" fmla="*/ 0 h 4498835"/>
              <a:gd name="connsiteX1" fmla="*/ 3427157 w 6067326"/>
              <a:gd name="connsiteY1" fmla="*/ 528034 h 4498835"/>
              <a:gd name="connsiteX2" fmla="*/ 26889 w 6067326"/>
              <a:gd name="connsiteY2" fmla="*/ 2369713 h 4498835"/>
              <a:gd name="connsiteX3" fmla="*/ 1896700 w 6067326"/>
              <a:gd name="connsiteY3" fmla="*/ 4494726 h 4498835"/>
              <a:gd name="connsiteX4" fmla="*/ 2989275 w 6067326"/>
              <a:gd name="connsiteY4" fmla="*/ 1803042 h 4498835"/>
              <a:gd name="connsiteX5" fmla="*/ 4933985 w 6067326"/>
              <a:gd name="connsiteY5" fmla="*/ 4146997 h 4498835"/>
              <a:gd name="connsiteX6" fmla="*/ 6067326 w 6067326"/>
              <a:gd name="connsiteY6" fmla="*/ 2511380 h 4498835"/>
              <a:gd name="connsiteX0" fmla="*/ 296496 w 6040474"/>
              <a:gd name="connsiteY0" fmla="*/ 0 h 4497662"/>
              <a:gd name="connsiteX1" fmla="*/ 3400305 w 6040474"/>
              <a:gd name="connsiteY1" fmla="*/ 528034 h 4497662"/>
              <a:gd name="connsiteX2" fmla="*/ 37 w 6040474"/>
              <a:gd name="connsiteY2" fmla="*/ 2369713 h 4497662"/>
              <a:gd name="connsiteX3" fmla="*/ 1869848 w 6040474"/>
              <a:gd name="connsiteY3" fmla="*/ 4494726 h 4497662"/>
              <a:gd name="connsiteX4" fmla="*/ 2962423 w 6040474"/>
              <a:gd name="connsiteY4" fmla="*/ 1803042 h 4497662"/>
              <a:gd name="connsiteX5" fmla="*/ 4907133 w 6040474"/>
              <a:gd name="connsiteY5" fmla="*/ 4146997 h 4497662"/>
              <a:gd name="connsiteX6" fmla="*/ 6040474 w 6040474"/>
              <a:gd name="connsiteY6" fmla="*/ 2511380 h 4497662"/>
              <a:gd name="connsiteX0" fmla="*/ 296496 w 6040474"/>
              <a:gd name="connsiteY0" fmla="*/ 0 h 4497662"/>
              <a:gd name="connsiteX1" fmla="*/ 3400305 w 6040474"/>
              <a:gd name="connsiteY1" fmla="*/ 528034 h 4497662"/>
              <a:gd name="connsiteX2" fmla="*/ 37 w 6040474"/>
              <a:gd name="connsiteY2" fmla="*/ 2369713 h 4497662"/>
              <a:gd name="connsiteX3" fmla="*/ 1869848 w 6040474"/>
              <a:gd name="connsiteY3" fmla="*/ 4494726 h 4497662"/>
              <a:gd name="connsiteX4" fmla="*/ 2962423 w 6040474"/>
              <a:gd name="connsiteY4" fmla="*/ 1803042 h 4497662"/>
              <a:gd name="connsiteX5" fmla="*/ 4907133 w 6040474"/>
              <a:gd name="connsiteY5" fmla="*/ 4146997 h 4497662"/>
              <a:gd name="connsiteX6" fmla="*/ 6040474 w 6040474"/>
              <a:gd name="connsiteY6" fmla="*/ 2511380 h 4497662"/>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0464" h="4494828">
                <a:moveTo>
                  <a:pt x="296486" y="0"/>
                </a:moveTo>
                <a:lnTo>
                  <a:pt x="3400295" y="528034"/>
                </a:lnTo>
                <a:cubicBezTo>
                  <a:pt x="3423481" y="536620"/>
                  <a:pt x="8275" y="2365421"/>
                  <a:pt x="27" y="2369713"/>
                </a:cubicBezTo>
                <a:cubicBezTo>
                  <a:pt x="-8221" y="2374005"/>
                  <a:pt x="1884283" y="4511898"/>
                  <a:pt x="1869838" y="4494726"/>
                </a:cubicBezTo>
                <a:cubicBezTo>
                  <a:pt x="1855393" y="4477554"/>
                  <a:pt x="2964375" y="1770845"/>
                  <a:pt x="2962413" y="1803042"/>
                </a:cubicBezTo>
                <a:cubicBezTo>
                  <a:pt x="2960451" y="1835239"/>
                  <a:pt x="4858733" y="4157730"/>
                  <a:pt x="4907123" y="4146997"/>
                </a:cubicBezTo>
                <a:cubicBezTo>
                  <a:pt x="4955513" y="4136264"/>
                  <a:pt x="5915639" y="2685244"/>
                  <a:pt x="6040464" y="2511380"/>
                </a:cubicBez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itle 6"/>
          <p:cNvSpPr>
            <a:spLocks noGrp="1"/>
          </p:cNvSpPr>
          <p:nvPr>
            <p:ph type="title"/>
          </p:nvPr>
        </p:nvSpPr>
        <p:spPr>
          <a:xfrm>
            <a:off x="437278" y="1664723"/>
            <a:ext cx="5179444" cy="2746939"/>
          </a:xfrm>
        </p:spPr>
        <p:txBody>
          <a:bodyPr/>
          <a:lstStyle/>
          <a:p>
            <a:r>
              <a:rPr lang="en-US" dirty="0">
                <a:cs typeface="Segoe UI"/>
              </a:rPr>
              <a:t>Build end-to-end IoT solutions</a:t>
            </a:r>
            <a:br>
              <a:rPr lang="en-US" sz="3200" dirty="0">
                <a:gradFill>
                  <a:gsLst>
                    <a:gs pos="68000">
                      <a:schemeClr val="accent5"/>
                    </a:gs>
                    <a:gs pos="0">
                      <a:schemeClr val="accent5"/>
                    </a:gs>
                  </a:gsLst>
                  <a:path path="rect">
                    <a:fillToRect t="100000" r="100000"/>
                  </a:path>
                </a:gradFill>
              </a:rPr>
            </a:br>
            <a:r>
              <a:rPr lang="en-US" sz="3200" dirty="0">
                <a:gradFill>
                  <a:gsLst>
                    <a:gs pos="68000">
                      <a:schemeClr val="accent5"/>
                    </a:gs>
                    <a:gs pos="0">
                      <a:schemeClr val="accent5"/>
                    </a:gs>
                  </a:gsLst>
                  <a:path path="rect">
                    <a:fillToRect t="100000" r="100000"/>
                  </a:path>
                </a:gradFill>
              </a:rPr>
              <a:t>Device provisioning at scale</a:t>
            </a:r>
            <a:br>
              <a:rPr lang="en-US" sz="3200" dirty="0">
                <a:gradFill>
                  <a:gsLst>
                    <a:gs pos="68000">
                      <a:schemeClr val="accent5"/>
                    </a:gs>
                    <a:gs pos="0">
                      <a:schemeClr val="accent5"/>
                    </a:gs>
                  </a:gsLst>
                  <a:path path="rect">
                    <a:fillToRect t="100000" r="100000"/>
                  </a:path>
                </a:gradFill>
              </a:rPr>
            </a:br>
            <a:endParaRPr lang="en-US" sz="3200" dirty="0">
              <a:gradFill>
                <a:gsLst>
                  <a:gs pos="68000">
                    <a:schemeClr val="accent5"/>
                  </a:gs>
                  <a:gs pos="0">
                    <a:schemeClr val="accent5"/>
                  </a:gs>
                </a:gsLst>
                <a:path path="rect">
                  <a:fillToRect t="100000" r="100000"/>
                </a:path>
              </a:gradFill>
            </a:endParaRPr>
          </a:p>
        </p:txBody>
      </p:sp>
      <p:sp>
        <p:nvSpPr>
          <p:cNvPr id="11" name="Text Placeholder 7"/>
          <p:cNvSpPr>
            <a:spLocks noGrp="1"/>
          </p:cNvSpPr>
          <p:nvPr>
            <p:ph type="body" sz="quarter" idx="15"/>
          </p:nvPr>
        </p:nvSpPr>
        <p:spPr/>
        <p:txBody>
          <a:bodyPr/>
          <a:lstStyle/>
          <a:p>
            <a:r>
              <a:rPr lang="en-US" spc="0" dirty="0">
                <a:gradFill>
                  <a:gsLst>
                    <a:gs pos="68000">
                      <a:schemeClr val="bg1"/>
                    </a:gs>
                    <a:gs pos="0">
                      <a:schemeClr val="bg1"/>
                    </a:gs>
                  </a:gsLst>
                  <a:path path="rect">
                    <a:fillToRect t="100000" r="100000"/>
                  </a:path>
                </a:gradFill>
              </a:rPr>
              <a:t>Pamela Cortez</a:t>
            </a:r>
          </a:p>
          <a:p>
            <a:pPr lvl="1"/>
            <a:r>
              <a:rPr lang="en-US" dirty="0">
                <a:gradFill>
                  <a:gsLst>
                    <a:gs pos="68000">
                      <a:schemeClr val="bg1"/>
                    </a:gs>
                    <a:gs pos="0">
                      <a:schemeClr val="bg1"/>
                    </a:gs>
                  </a:gsLst>
                  <a:path path="rect">
                    <a:fillToRect t="100000" r="100000"/>
                  </a:path>
                </a:gradFill>
              </a:rPr>
              <a:t>Microsoft Azure IoT</a:t>
            </a:r>
          </a:p>
        </p:txBody>
      </p:sp>
      <p:grpSp>
        <p:nvGrpSpPr>
          <p:cNvPr id="31" name="Group 30">
            <a:extLst>
              <a:ext uri="{FF2B5EF4-FFF2-40B4-BE49-F238E27FC236}">
                <a16:creationId xmlns:a16="http://schemas.microsoft.com/office/drawing/2014/main" id="{B420BDB7-E400-49CB-9C50-4BC4814363D4}"/>
              </a:ext>
            </a:extLst>
          </p:cNvPr>
          <p:cNvGrpSpPr/>
          <p:nvPr/>
        </p:nvGrpSpPr>
        <p:grpSpPr>
          <a:xfrm>
            <a:off x="10671174" y="5302159"/>
            <a:ext cx="387814" cy="387812"/>
            <a:chOff x="8119422" y="2030686"/>
            <a:chExt cx="590219" cy="590219"/>
          </a:xfrm>
        </p:grpSpPr>
        <p:sp>
          <p:nvSpPr>
            <p:cNvPr id="32" name="Oval 31">
              <a:extLst>
                <a:ext uri="{FF2B5EF4-FFF2-40B4-BE49-F238E27FC236}">
                  <a16:creationId xmlns:a16="http://schemas.microsoft.com/office/drawing/2014/main" id="{15778A82-DCC6-4AFB-81F5-921CA5614D98}"/>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97CEEC8A-26EE-4696-BD55-126AE275B60C}"/>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930B8021-7743-4787-99FB-C39BFDE7B8DE}"/>
              </a:ext>
            </a:extLst>
          </p:cNvPr>
          <p:cNvGrpSpPr/>
          <p:nvPr/>
        </p:nvGrpSpPr>
        <p:grpSpPr>
          <a:xfrm>
            <a:off x="11642032" y="3586816"/>
            <a:ext cx="387814" cy="387812"/>
            <a:chOff x="8119422" y="2030686"/>
            <a:chExt cx="590219" cy="590219"/>
          </a:xfrm>
        </p:grpSpPr>
        <p:sp>
          <p:nvSpPr>
            <p:cNvPr id="35" name="Oval 34">
              <a:extLst>
                <a:ext uri="{FF2B5EF4-FFF2-40B4-BE49-F238E27FC236}">
                  <a16:creationId xmlns:a16="http://schemas.microsoft.com/office/drawing/2014/main" id="{718C715C-32A9-4181-8FA6-275914E1DE93}"/>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71003DA0-0681-4326-B614-B6F04E9F5D8B}"/>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F474C82-3E2A-455E-86AE-DE0FF69C38DC}"/>
              </a:ext>
            </a:extLst>
          </p:cNvPr>
          <p:cNvGrpSpPr/>
          <p:nvPr/>
        </p:nvGrpSpPr>
        <p:grpSpPr>
          <a:xfrm>
            <a:off x="8911649" y="2950699"/>
            <a:ext cx="387814" cy="387812"/>
            <a:chOff x="8119422" y="2030686"/>
            <a:chExt cx="590219" cy="590219"/>
          </a:xfrm>
        </p:grpSpPr>
        <p:sp>
          <p:nvSpPr>
            <p:cNvPr id="38" name="Oval 37">
              <a:extLst>
                <a:ext uri="{FF2B5EF4-FFF2-40B4-BE49-F238E27FC236}">
                  <a16:creationId xmlns:a16="http://schemas.microsoft.com/office/drawing/2014/main" id="{5DDA946F-1CE7-402D-BD44-94E7C574128F}"/>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A7A7AEA-F212-420C-80AB-EABD9B0D9CCF}"/>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4A3711A4-B886-4EA8-B8B1-9228A6402349}"/>
              </a:ext>
            </a:extLst>
          </p:cNvPr>
          <p:cNvGrpSpPr/>
          <p:nvPr/>
        </p:nvGrpSpPr>
        <p:grpSpPr>
          <a:xfrm>
            <a:off x="6535362" y="1145496"/>
            <a:ext cx="387814" cy="387812"/>
            <a:chOff x="8119422" y="2030686"/>
            <a:chExt cx="590219" cy="590219"/>
          </a:xfrm>
        </p:grpSpPr>
        <p:sp>
          <p:nvSpPr>
            <p:cNvPr id="41" name="Oval 40">
              <a:extLst>
                <a:ext uri="{FF2B5EF4-FFF2-40B4-BE49-F238E27FC236}">
                  <a16:creationId xmlns:a16="http://schemas.microsoft.com/office/drawing/2014/main" id="{7AE734CD-9A09-4563-8387-ABE35E11A124}"/>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B6C98C10-FD23-41AD-8992-7EB22655A7C4}"/>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27B6660A-476F-45A2-A2E9-8DE6E56BDA4C}"/>
              </a:ext>
            </a:extLst>
          </p:cNvPr>
          <p:cNvGrpSpPr/>
          <p:nvPr/>
        </p:nvGrpSpPr>
        <p:grpSpPr>
          <a:xfrm>
            <a:off x="9291946" y="1664723"/>
            <a:ext cx="387814" cy="387812"/>
            <a:chOff x="8119422" y="2030686"/>
            <a:chExt cx="590219" cy="590219"/>
          </a:xfrm>
        </p:grpSpPr>
        <p:sp>
          <p:nvSpPr>
            <p:cNvPr id="44" name="Oval 43">
              <a:extLst>
                <a:ext uri="{FF2B5EF4-FFF2-40B4-BE49-F238E27FC236}">
                  <a16:creationId xmlns:a16="http://schemas.microsoft.com/office/drawing/2014/main" id="{3530124A-48CD-4FFD-97BD-FF34EF9B625D}"/>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6813F38D-EA72-4CE5-9757-FB2417C8241D}"/>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DB0D6A69-F661-4853-9C8F-12DAFD0E1278}"/>
              </a:ext>
            </a:extLst>
          </p:cNvPr>
          <p:cNvGrpSpPr/>
          <p:nvPr/>
        </p:nvGrpSpPr>
        <p:grpSpPr>
          <a:xfrm>
            <a:off x="7946406" y="5609523"/>
            <a:ext cx="387814" cy="387812"/>
            <a:chOff x="8119422" y="2030686"/>
            <a:chExt cx="590219" cy="590219"/>
          </a:xfrm>
        </p:grpSpPr>
        <p:sp>
          <p:nvSpPr>
            <p:cNvPr id="47" name="Oval 46">
              <a:extLst>
                <a:ext uri="{FF2B5EF4-FFF2-40B4-BE49-F238E27FC236}">
                  <a16:creationId xmlns:a16="http://schemas.microsoft.com/office/drawing/2014/main" id="{933E714D-F11E-4CB9-B893-70085CD6F2C6}"/>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89AC320-C865-459F-A324-F31684856B75}"/>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3661E9D6-4253-4831-B151-E6F48AFB39AB}"/>
              </a:ext>
            </a:extLst>
          </p:cNvPr>
          <p:cNvGrpSpPr/>
          <p:nvPr/>
        </p:nvGrpSpPr>
        <p:grpSpPr>
          <a:xfrm>
            <a:off x="6278146" y="3471414"/>
            <a:ext cx="387814" cy="387812"/>
            <a:chOff x="8119422" y="2030686"/>
            <a:chExt cx="590219" cy="590219"/>
          </a:xfrm>
        </p:grpSpPr>
        <p:sp>
          <p:nvSpPr>
            <p:cNvPr id="53" name="Oval 52">
              <a:extLst>
                <a:ext uri="{FF2B5EF4-FFF2-40B4-BE49-F238E27FC236}">
                  <a16:creationId xmlns:a16="http://schemas.microsoft.com/office/drawing/2014/main" id="{B9CFCDCB-E0B2-4DE4-883A-396BEB565E1A}"/>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FD5662DC-DB22-4DE6-ACE8-B72A660CD2BB}"/>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930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3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par>
                                <p:cTn id="8" presetID="1"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40"/>
                                        </p:tgtEl>
                                      </p:cBhvr>
                                      <p:by x="0" y="0"/>
                                    </p:animScale>
                                  </p:childTnLst>
                                </p:cTn>
                              </p:par>
                              <p:par>
                                <p:cTn id="12" presetID="6" presetClass="emph" presetSubtype="0" decel="100000" fill="hold" nodeType="withEffect">
                                  <p:stCondLst>
                                    <p:cond delay="900"/>
                                  </p:stCondLst>
                                  <p:childTnLst>
                                    <p:animScale>
                                      <p:cBhvr>
                                        <p:cTn id="13" dur="500" fill="hold"/>
                                        <p:tgtEl>
                                          <p:spTgt spid="40"/>
                                        </p:tgtEl>
                                      </p:cBhvr>
                                      <p:by x="90000" y="90000"/>
                                    </p:animScale>
                                  </p:childTnLst>
                                </p:cTn>
                              </p:par>
                              <p:par>
                                <p:cTn id="14" presetID="1" presetClass="entr" presetSubtype="0" fill="hold" nodeType="withEffect">
                                  <p:stCondLst>
                                    <p:cond delay="600"/>
                                  </p:stCondLst>
                                  <p:childTnLst>
                                    <p:set>
                                      <p:cBhvr>
                                        <p:cTn id="15" dur="1" fill="hold">
                                          <p:stCondLst>
                                            <p:cond delay="0"/>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500" fill="hold"/>
                                        <p:tgtEl>
                                          <p:spTgt spid="43"/>
                                        </p:tgtEl>
                                      </p:cBhvr>
                                      <p:by x="0" y="0"/>
                                    </p:animScale>
                                  </p:childTnLst>
                                </p:cTn>
                              </p:par>
                              <p:par>
                                <p:cTn id="18" presetID="6" presetClass="emph" presetSubtype="0" decel="100000" fill="hold" nodeType="withEffect">
                                  <p:stCondLst>
                                    <p:cond delay="1000"/>
                                  </p:stCondLst>
                                  <p:childTnLst>
                                    <p:animScale>
                                      <p:cBhvr>
                                        <p:cTn id="19" dur="500" fill="hold"/>
                                        <p:tgtEl>
                                          <p:spTgt spid="43"/>
                                        </p:tgtEl>
                                      </p:cBhvr>
                                      <p:by x="90000" y="90000"/>
                                    </p:animScale>
                                  </p:childTnLst>
                                </p:cTn>
                              </p:par>
                              <p:par>
                                <p:cTn id="20" presetID="1" presetClass="entr" presetSubtype="0" fill="hold" nodeType="withEffect">
                                  <p:stCondLst>
                                    <p:cond delay="700"/>
                                  </p:stCondLst>
                                  <p:childTnLst>
                                    <p:set>
                                      <p:cBhvr>
                                        <p:cTn id="21" dur="1" fill="hold">
                                          <p:stCondLst>
                                            <p:cond delay="0"/>
                                          </p:stCondLst>
                                        </p:cTn>
                                        <p:tgtEl>
                                          <p:spTgt spid="52"/>
                                        </p:tgtEl>
                                        <p:attrNameLst>
                                          <p:attrName>style.visibility</p:attrName>
                                        </p:attrNameLst>
                                      </p:cBhvr>
                                      <p:to>
                                        <p:strVal val="visible"/>
                                      </p:to>
                                    </p:set>
                                  </p:childTnLst>
                                </p:cTn>
                              </p:par>
                              <p:par>
                                <p:cTn id="22" presetID="6" presetClass="emph" presetSubtype="0" accel="100000" autoRev="1" fill="hold" nodeType="withEffect">
                                  <p:stCondLst>
                                    <p:cond delay="200"/>
                                  </p:stCondLst>
                                  <p:childTnLst>
                                    <p:animScale>
                                      <p:cBhvr>
                                        <p:cTn id="23" dur="500" fill="hold"/>
                                        <p:tgtEl>
                                          <p:spTgt spid="52"/>
                                        </p:tgtEl>
                                      </p:cBhvr>
                                      <p:by x="0" y="0"/>
                                    </p:animScale>
                                  </p:childTnLst>
                                </p:cTn>
                              </p:par>
                              <p:par>
                                <p:cTn id="24" presetID="6" presetClass="emph" presetSubtype="0" decel="100000" fill="hold" nodeType="withEffect">
                                  <p:stCondLst>
                                    <p:cond delay="1100"/>
                                  </p:stCondLst>
                                  <p:childTnLst>
                                    <p:animScale>
                                      <p:cBhvr>
                                        <p:cTn id="25" dur="500" fill="hold"/>
                                        <p:tgtEl>
                                          <p:spTgt spid="52"/>
                                        </p:tgtEl>
                                      </p:cBhvr>
                                      <p:by x="90000" y="90000"/>
                                    </p:animScale>
                                  </p:childTnLst>
                                </p:cTn>
                              </p:par>
                              <p:par>
                                <p:cTn id="26" presetID="1" presetClass="entr" presetSubtype="0" fill="hold" nodeType="withEffect">
                                  <p:stCondLst>
                                    <p:cond delay="800"/>
                                  </p:stCondLst>
                                  <p:childTnLst>
                                    <p:set>
                                      <p:cBhvr>
                                        <p:cTn id="27" dur="1" fill="hold">
                                          <p:stCondLst>
                                            <p:cond delay="0"/>
                                          </p:stCondLst>
                                        </p:cTn>
                                        <p:tgtEl>
                                          <p:spTgt spid="46"/>
                                        </p:tgtEl>
                                        <p:attrNameLst>
                                          <p:attrName>style.visibility</p:attrName>
                                        </p:attrNameLst>
                                      </p:cBhvr>
                                      <p:to>
                                        <p:strVal val="visible"/>
                                      </p:to>
                                    </p:set>
                                  </p:childTnLst>
                                </p:cTn>
                              </p:par>
                              <p:par>
                                <p:cTn id="28" presetID="6" presetClass="emph" presetSubtype="0" accel="100000" autoRev="1" fill="hold" nodeType="withEffect">
                                  <p:stCondLst>
                                    <p:cond delay="300"/>
                                  </p:stCondLst>
                                  <p:childTnLst>
                                    <p:animScale>
                                      <p:cBhvr>
                                        <p:cTn id="29" dur="500" fill="hold"/>
                                        <p:tgtEl>
                                          <p:spTgt spid="46"/>
                                        </p:tgtEl>
                                      </p:cBhvr>
                                      <p:by x="0" y="0"/>
                                    </p:animScale>
                                  </p:childTnLst>
                                </p:cTn>
                              </p:par>
                              <p:par>
                                <p:cTn id="30" presetID="6" presetClass="emph" presetSubtype="0" decel="100000" fill="hold" nodeType="withEffect">
                                  <p:stCondLst>
                                    <p:cond delay="1200"/>
                                  </p:stCondLst>
                                  <p:childTnLst>
                                    <p:animScale>
                                      <p:cBhvr>
                                        <p:cTn id="31" dur="500" fill="hold"/>
                                        <p:tgtEl>
                                          <p:spTgt spid="46"/>
                                        </p:tgtEl>
                                      </p:cBhvr>
                                      <p:by x="90000" y="90000"/>
                                    </p:animScale>
                                  </p:childTnLst>
                                </p:cTn>
                              </p:par>
                              <p:par>
                                <p:cTn id="32" presetID="1" presetClass="entr" presetSubtype="0" fill="hold" nodeType="withEffect">
                                  <p:stCondLst>
                                    <p:cond delay="800"/>
                                  </p:stCondLst>
                                  <p:childTnLst>
                                    <p:set>
                                      <p:cBhvr>
                                        <p:cTn id="33" dur="1" fill="hold">
                                          <p:stCondLst>
                                            <p:cond delay="0"/>
                                          </p:stCondLst>
                                        </p:cTn>
                                        <p:tgtEl>
                                          <p:spTgt spid="37"/>
                                        </p:tgtEl>
                                        <p:attrNameLst>
                                          <p:attrName>style.visibility</p:attrName>
                                        </p:attrNameLst>
                                      </p:cBhvr>
                                      <p:to>
                                        <p:strVal val="visible"/>
                                      </p:to>
                                    </p:set>
                                  </p:childTnLst>
                                </p:cTn>
                              </p:par>
                              <p:par>
                                <p:cTn id="34" presetID="6" presetClass="emph" presetSubtype="0" accel="100000" autoRev="1" fill="hold" nodeType="withEffect">
                                  <p:stCondLst>
                                    <p:cond delay="300"/>
                                  </p:stCondLst>
                                  <p:childTnLst>
                                    <p:animScale>
                                      <p:cBhvr>
                                        <p:cTn id="35" dur="500" fill="hold"/>
                                        <p:tgtEl>
                                          <p:spTgt spid="37"/>
                                        </p:tgtEl>
                                      </p:cBhvr>
                                      <p:by x="0" y="0"/>
                                    </p:animScale>
                                  </p:childTnLst>
                                </p:cTn>
                              </p:par>
                              <p:par>
                                <p:cTn id="36" presetID="6" presetClass="emph" presetSubtype="0" decel="100000" fill="hold" nodeType="withEffect">
                                  <p:stCondLst>
                                    <p:cond delay="1200"/>
                                  </p:stCondLst>
                                  <p:childTnLst>
                                    <p:animScale>
                                      <p:cBhvr>
                                        <p:cTn id="37" dur="500" fill="hold"/>
                                        <p:tgtEl>
                                          <p:spTgt spid="37"/>
                                        </p:tgtEl>
                                      </p:cBhvr>
                                      <p:by x="90000" y="90000"/>
                                    </p:animScale>
                                  </p:childTnLst>
                                </p:cTn>
                              </p:par>
                              <p:par>
                                <p:cTn id="38" presetID="1" presetClass="entr" presetSubtype="0" fill="hold" nodeType="withEffect">
                                  <p:stCondLst>
                                    <p:cond delay="900"/>
                                  </p:stCondLst>
                                  <p:childTnLst>
                                    <p:set>
                                      <p:cBhvr>
                                        <p:cTn id="39" dur="1" fill="hold">
                                          <p:stCondLst>
                                            <p:cond delay="0"/>
                                          </p:stCondLst>
                                        </p:cTn>
                                        <p:tgtEl>
                                          <p:spTgt spid="31"/>
                                        </p:tgtEl>
                                        <p:attrNameLst>
                                          <p:attrName>style.visibility</p:attrName>
                                        </p:attrNameLst>
                                      </p:cBhvr>
                                      <p:to>
                                        <p:strVal val="visible"/>
                                      </p:to>
                                    </p:set>
                                  </p:childTnLst>
                                </p:cTn>
                              </p:par>
                              <p:par>
                                <p:cTn id="40" presetID="6" presetClass="emph" presetSubtype="0" accel="100000" autoRev="1" fill="hold" nodeType="withEffect">
                                  <p:stCondLst>
                                    <p:cond delay="400"/>
                                  </p:stCondLst>
                                  <p:childTnLst>
                                    <p:animScale>
                                      <p:cBhvr>
                                        <p:cTn id="41" dur="500" fill="hold"/>
                                        <p:tgtEl>
                                          <p:spTgt spid="31"/>
                                        </p:tgtEl>
                                      </p:cBhvr>
                                      <p:by x="0" y="0"/>
                                    </p:animScale>
                                  </p:childTnLst>
                                </p:cTn>
                              </p:par>
                              <p:par>
                                <p:cTn id="42" presetID="6" presetClass="emph" presetSubtype="0" decel="100000" fill="hold" nodeType="withEffect">
                                  <p:stCondLst>
                                    <p:cond delay="1300"/>
                                  </p:stCondLst>
                                  <p:childTnLst>
                                    <p:animScale>
                                      <p:cBhvr>
                                        <p:cTn id="43" dur="500" fill="hold"/>
                                        <p:tgtEl>
                                          <p:spTgt spid="31"/>
                                        </p:tgtEl>
                                      </p:cBhvr>
                                      <p:by x="90000" y="90000"/>
                                    </p:animScale>
                                  </p:childTnLst>
                                </p:cTn>
                              </p:par>
                              <p:par>
                                <p:cTn id="44" presetID="1" presetClass="entr" presetSubtype="0" fill="hold" nodeType="withEffect">
                                  <p:stCondLst>
                                    <p:cond delay="1000"/>
                                  </p:stCondLst>
                                  <p:childTnLst>
                                    <p:set>
                                      <p:cBhvr>
                                        <p:cTn id="45" dur="1" fill="hold">
                                          <p:stCondLst>
                                            <p:cond delay="0"/>
                                          </p:stCondLst>
                                        </p:cTn>
                                        <p:tgtEl>
                                          <p:spTgt spid="34"/>
                                        </p:tgtEl>
                                        <p:attrNameLst>
                                          <p:attrName>style.visibility</p:attrName>
                                        </p:attrNameLst>
                                      </p:cBhvr>
                                      <p:to>
                                        <p:strVal val="visible"/>
                                      </p:to>
                                    </p:set>
                                  </p:childTnLst>
                                </p:cTn>
                              </p:par>
                              <p:par>
                                <p:cTn id="46" presetID="6" presetClass="emph" presetSubtype="0" accel="100000" autoRev="1" fill="hold" nodeType="withEffect">
                                  <p:stCondLst>
                                    <p:cond delay="500"/>
                                  </p:stCondLst>
                                  <p:childTnLst>
                                    <p:animScale>
                                      <p:cBhvr>
                                        <p:cTn id="47" dur="500" fill="hold"/>
                                        <p:tgtEl>
                                          <p:spTgt spid="34"/>
                                        </p:tgtEl>
                                      </p:cBhvr>
                                      <p:by x="0" y="0"/>
                                    </p:animScale>
                                  </p:childTnLst>
                                </p:cTn>
                              </p:par>
                              <p:par>
                                <p:cTn id="48" presetID="6" presetClass="emph" presetSubtype="0" decel="100000" fill="hold" nodeType="withEffect">
                                  <p:stCondLst>
                                    <p:cond delay="1400"/>
                                  </p:stCondLst>
                                  <p:childTnLst>
                                    <p:animScale>
                                      <p:cBhvr>
                                        <p:cTn id="49" dur="500" fill="hold"/>
                                        <p:tgtEl>
                                          <p:spTgt spid="34"/>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623" y="0"/>
            <a:ext cx="10724938" cy="1351952"/>
          </a:xfrm>
        </p:spPr>
        <p:txBody>
          <a:bodyPr vert="horz" wrap="square" lIns="93260" tIns="46630" rIns="93260" bIns="46630" rtlCol="0" anchor="ctr">
            <a:normAutofit/>
          </a:bodyPr>
          <a:lstStyle/>
          <a:p>
            <a:r>
              <a:rPr lang="en-US" sz="4080" dirty="0">
                <a:ea typeface="+mj-ea"/>
                <a:cs typeface="+mj-cs"/>
              </a:rPr>
              <a:t>Provisioning</a:t>
            </a:r>
            <a:endParaRPr lang="en-US" kern="1200" dirty="0">
              <a:solidFill>
                <a:schemeClr val="tx1"/>
              </a:solidFill>
              <a:latin typeface="+mj-lt"/>
              <a:ea typeface="+mj-ea"/>
              <a:cs typeface="+mj-cs"/>
            </a:endParaRPr>
          </a:p>
        </p:txBody>
      </p:sp>
      <p:graphicFrame>
        <p:nvGraphicFramePr>
          <p:cNvPr id="15" name="TextBox 4">
            <a:extLst>
              <a:ext uri="{FF2B5EF4-FFF2-40B4-BE49-F238E27FC236}">
                <a16:creationId xmlns:a16="http://schemas.microsoft.com/office/drawing/2014/main" id="{9F6454FE-C01A-4EFD-BBC8-680FEF7891E3}"/>
              </a:ext>
            </a:extLst>
          </p:cNvPr>
          <p:cNvGraphicFramePr/>
          <p:nvPr/>
        </p:nvGraphicFramePr>
        <p:xfrm>
          <a:off x="855768" y="1351951"/>
          <a:ext cx="10724938" cy="443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FCEC596-41A7-4D45-9269-4648FAA39BC9}"/>
              </a:ext>
            </a:extLst>
          </p:cNvPr>
          <p:cNvSpPr/>
          <p:nvPr/>
        </p:nvSpPr>
        <p:spPr bwMode="auto">
          <a:xfrm>
            <a:off x="4828349" y="6339840"/>
            <a:ext cx="2670048" cy="5327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91309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1B892-2EC8-4867-88F1-6E5368953EEB}"/>
              </a:ext>
            </a:extLst>
          </p:cNvPr>
          <p:cNvSpPr>
            <a:spLocks noGrp="1"/>
          </p:cNvSpPr>
          <p:nvPr>
            <p:ph type="title"/>
          </p:nvPr>
        </p:nvSpPr>
        <p:spPr/>
        <p:txBody>
          <a:bodyPr/>
          <a:lstStyle/>
          <a:p>
            <a:r>
              <a:rPr lang="en-US"/>
              <a:t>Azure IoT Hub</a:t>
            </a:r>
          </a:p>
        </p:txBody>
      </p:sp>
      <p:sp>
        <p:nvSpPr>
          <p:cNvPr id="3" name="Text Placeholder 6">
            <a:extLst>
              <a:ext uri="{FF2B5EF4-FFF2-40B4-BE49-F238E27FC236}">
                <a16:creationId xmlns:a16="http://schemas.microsoft.com/office/drawing/2014/main" id="{194DE827-0546-4082-8B0E-CC30D97D90C4}"/>
              </a:ext>
            </a:extLst>
          </p:cNvPr>
          <p:cNvSpPr txBox="1">
            <a:spLocks/>
          </p:cNvSpPr>
          <p:nvPr/>
        </p:nvSpPr>
        <p:spPr>
          <a:xfrm>
            <a:off x="640355" y="2020712"/>
            <a:ext cx="2946115" cy="709680"/>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a:r>
              <a:rPr lang="en-US" sz="1836" dirty="0">
                <a:latin typeface="Segoe UI Semibold" panose="020B0702040204020203" pitchFamily="34" charset="0"/>
                <a:cs typeface="Segoe UI Semibold" panose="020B0702040204020203" pitchFamily="34" charset="0"/>
              </a:rPr>
              <a:t>Bi-directional communication</a:t>
            </a:r>
          </a:p>
          <a:p>
            <a:pPr lvl="1" algn="ctr"/>
            <a:endParaRPr lang="en-US" sz="1428" dirty="0">
              <a:latin typeface="Segoe UI Semibold" panose="020B0702040204020203" pitchFamily="34" charset="0"/>
              <a:cs typeface="Segoe UI Semibold" panose="020B0702040204020203" pitchFamily="34" charset="0"/>
            </a:endParaRPr>
          </a:p>
        </p:txBody>
      </p:sp>
      <p:sp>
        <p:nvSpPr>
          <p:cNvPr id="4" name="Text Placeholder 7">
            <a:extLst>
              <a:ext uri="{FF2B5EF4-FFF2-40B4-BE49-F238E27FC236}">
                <a16:creationId xmlns:a16="http://schemas.microsoft.com/office/drawing/2014/main" id="{42BB6C53-DD44-4F0F-8FD6-A17F2F0142F2}"/>
              </a:ext>
            </a:extLst>
          </p:cNvPr>
          <p:cNvSpPr txBox="1">
            <a:spLocks/>
          </p:cNvSpPr>
          <p:nvPr/>
        </p:nvSpPr>
        <p:spPr>
          <a:xfrm>
            <a:off x="4716135" y="2020712"/>
            <a:ext cx="2946115" cy="709788"/>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a:r>
              <a:rPr lang="en-US" sz="1836">
                <a:latin typeface="Segoe UI Semibold" panose="020B0702040204020203" pitchFamily="34" charset="0"/>
                <a:cs typeface="Segoe UI Semibold" panose="020B0702040204020203" pitchFamily="34" charset="0"/>
              </a:rPr>
              <a:t>Enterprise scale </a:t>
            </a:r>
            <a:br>
              <a:rPr lang="en-US" sz="1836">
                <a:latin typeface="Segoe UI Semibold" panose="020B0702040204020203" pitchFamily="34" charset="0"/>
                <a:cs typeface="Segoe UI Semibold" panose="020B0702040204020203" pitchFamily="34" charset="0"/>
              </a:rPr>
            </a:br>
            <a:r>
              <a:rPr lang="en-US" sz="1836">
                <a:latin typeface="Segoe UI Semibold" panose="020B0702040204020203" pitchFamily="34" charset="0"/>
                <a:cs typeface="Segoe UI Semibold" panose="020B0702040204020203" pitchFamily="34" charset="0"/>
              </a:rPr>
              <a:t>&amp; integration</a:t>
            </a:r>
          </a:p>
          <a:p>
            <a:pPr lvl="1" algn="ctr"/>
            <a:endParaRPr lang="en-US" sz="1428">
              <a:latin typeface="Segoe UI Semibold" panose="020B0702040204020203" pitchFamily="34" charset="0"/>
              <a:cs typeface="Segoe UI Semibold" panose="020B0702040204020203" pitchFamily="34" charset="0"/>
            </a:endParaRPr>
          </a:p>
        </p:txBody>
      </p:sp>
      <p:sp>
        <p:nvSpPr>
          <p:cNvPr id="5" name="Text Placeholder 8">
            <a:extLst>
              <a:ext uri="{FF2B5EF4-FFF2-40B4-BE49-F238E27FC236}">
                <a16:creationId xmlns:a16="http://schemas.microsoft.com/office/drawing/2014/main" id="{771CD0D6-3E69-433D-BE2E-858DF7F95ED3}"/>
              </a:ext>
            </a:extLst>
          </p:cNvPr>
          <p:cNvSpPr txBox="1">
            <a:spLocks/>
          </p:cNvSpPr>
          <p:nvPr/>
        </p:nvSpPr>
        <p:spPr>
          <a:xfrm>
            <a:off x="8695454" y="2020712"/>
            <a:ext cx="2946115" cy="709680"/>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a:r>
              <a:rPr lang="en-US" sz="1836">
                <a:latin typeface="Segoe UI Semibold" panose="020B0702040204020203" pitchFamily="34" charset="0"/>
                <a:cs typeface="Segoe UI Semibold" panose="020B0702040204020203" pitchFamily="34" charset="0"/>
              </a:rPr>
              <a:t>End-to-end </a:t>
            </a:r>
            <a:br>
              <a:rPr lang="en-US" sz="1836">
                <a:latin typeface="Segoe UI Semibold" panose="020B0702040204020203" pitchFamily="34" charset="0"/>
                <a:cs typeface="Segoe UI Semibold" panose="020B0702040204020203" pitchFamily="34" charset="0"/>
              </a:rPr>
            </a:br>
            <a:r>
              <a:rPr lang="en-US" sz="1836">
                <a:latin typeface="Segoe UI Semibold" panose="020B0702040204020203" pitchFamily="34" charset="0"/>
                <a:cs typeface="Segoe UI Semibold" panose="020B0702040204020203" pitchFamily="34" charset="0"/>
              </a:rPr>
              <a:t>security</a:t>
            </a:r>
          </a:p>
          <a:p>
            <a:pPr algn="ctr"/>
            <a:endParaRPr lang="en-US" sz="1836">
              <a:latin typeface="Segoe UI Semibold" panose="020B0702040204020203" pitchFamily="34" charset="0"/>
              <a:cs typeface="Segoe UI Semibold" panose="020B0702040204020203" pitchFamily="34" charset="0"/>
            </a:endParaRPr>
          </a:p>
        </p:txBody>
      </p:sp>
      <p:grpSp>
        <p:nvGrpSpPr>
          <p:cNvPr id="46" name="Group 45">
            <a:extLst>
              <a:ext uri="{FF2B5EF4-FFF2-40B4-BE49-F238E27FC236}">
                <a16:creationId xmlns:a16="http://schemas.microsoft.com/office/drawing/2014/main" id="{18EEA71E-A5E3-4AB6-9B3F-E074E8CB1D8E}"/>
              </a:ext>
            </a:extLst>
          </p:cNvPr>
          <p:cNvGrpSpPr/>
          <p:nvPr/>
        </p:nvGrpSpPr>
        <p:grpSpPr>
          <a:xfrm>
            <a:off x="1443155" y="1406092"/>
            <a:ext cx="1340515" cy="484831"/>
            <a:chOff x="1277277" y="1334579"/>
            <a:chExt cx="1314350" cy="475368"/>
          </a:xfrm>
        </p:grpSpPr>
        <p:grpSp>
          <p:nvGrpSpPr>
            <p:cNvPr id="6" name="Group 5">
              <a:extLst>
                <a:ext uri="{FF2B5EF4-FFF2-40B4-BE49-F238E27FC236}">
                  <a16:creationId xmlns:a16="http://schemas.microsoft.com/office/drawing/2014/main" id="{F7DE08FA-140D-4F70-9033-6E0B8E0EB4CE}"/>
                </a:ext>
              </a:extLst>
            </p:cNvPr>
            <p:cNvGrpSpPr/>
            <p:nvPr/>
          </p:nvGrpSpPr>
          <p:grpSpPr>
            <a:xfrm>
              <a:off x="1277277" y="1334579"/>
              <a:ext cx="926064" cy="460945"/>
              <a:chOff x="1178490" y="1608635"/>
              <a:chExt cx="926182" cy="461004"/>
            </a:xfrm>
          </p:grpSpPr>
          <p:sp>
            <p:nvSpPr>
              <p:cNvPr id="7" name="Freeform: Shape 6">
                <a:extLst>
                  <a:ext uri="{FF2B5EF4-FFF2-40B4-BE49-F238E27FC236}">
                    <a16:creationId xmlns:a16="http://schemas.microsoft.com/office/drawing/2014/main" id="{72D49AF3-30D4-4AB2-988C-88AA98EC3BA7}"/>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36">
                  <a:solidFill>
                    <a:srgbClr val="FFFFFF"/>
                  </a:solidFill>
                </a:endParaRPr>
              </a:p>
            </p:txBody>
          </p:sp>
          <p:sp>
            <p:nvSpPr>
              <p:cNvPr id="8" name="Oval 7">
                <a:extLst>
                  <a:ext uri="{FF2B5EF4-FFF2-40B4-BE49-F238E27FC236}">
                    <a16:creationId xmlns:a16="http://schemas.microsoft.com/office/drawing/2014/main" id="{1F6606FA-7D8A-49E2-90D2-F09B045D7CEB}"/>
                  </a:ext>
                </a:extLst>
              </p:cNvPr>
              <p:cNvSpPr/>
              <p:nvPr/>
            </p:nvSpPr>
            <p:spPr bwMode="auto">
              <a:xfrm>
                <a:off x="1652077" y="1861823"/>
                <a:ext cx="49053" cy="49053"/>
              </a:xfrm>
              <a:prstGeom prst="ellipse">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7" rIns="186497" bIns="149197"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3B674D4-B5A9-42F6-8895-D6D17A41284B}"/>
                </a:ext>
              </a:extLst>
            </p:cNvPr>
            <p:cNvGrpSpPr/>
            <p:nvPr/>
          </p:nvGrpSpPr>
          <p:grpSpPr>
            <a:xfrm>
              <a:off x="1665563" y="1349002"/>
              <a:ext cx="926064" cy="460945"/>
              <a:chOff x="1566826" y="1623060"/>
              <a:chExt cx="926182" cy="461004"/>
            </a:xfrm>
          </p:grpSpPr>
          <p:sp>
            <p:nvSpPr>
              <p:cNvPr id="10" name="Freeform: Shape 9">
                <a:extLst>
                  <a:ext uri="{FF2B5EF4-FFF2-40B4-BE49-F238E27FC236}">
                    <a16:creationId xmlns:a16="http://schemas.microsoft.com/office/drawing/2014/main" id="{27E639FC-1900-4EC8-93AD-1AF38B1D7515}"/>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36">
                  <a:solidFill>
                    <a:srgbClr val="FFFFFF"/>
                  </a:solidFill>
                </a:endParaRPr>
              </a:p>
            </p:txBody>
          </p:sp>
          <p:sp>
            <p:nvSpPr>
              <p:cNvPr id="11" name="Oval 10">
                <a:extLst>
                  <a:ext uri="{FF2B5EF4-FFF2-40B4-BE49-F238E27FC236}">
                    <a16:creationId xmlns:a16="http://schemas.microsoft.com/office/drawing/2014/main" id="{019BA883-DBE1-49A6-ADDD-5726EDDCEFB5}"/>
                  </a:ext>
                </a:extLst>
              </p:cNvPr>
              <p:cNvSpPr/>
              <p:nvPr/>
            </p:nvSpPr>
            <p:spPr bwMode="auto">
              <a:xfrm flipH="1" flipV="1">
                <a:off x="1970368" y="1781823"/>
                <a:ext cx="49053" cy="49053"/>
              </a:xfrm>
              <a:prstGeom prst="ellipse">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7" rIns="186497" bIns="149197"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A571575D-F9A2-44D3-A32E-5544BA05BD09}"/>
              </a:ext>
            </a:extLst>
          </p:cNvPr>
          <p:cNvGrpSpPr>
            <a:grpSpLocks noChangeAspect="1"/>
          </p:cNvGrpSpPr>
          <p:nvPr/>
        </p:nvGrpSpPr>
        <p:grpSpPr>
          <a:xfrm>
            <a:off x="5819235" y="1225750"/>
            <a:ext cx="739899" cy="745951"/>
            <a:chOff x="5560134" y="3177418"/>
            <a:chExt cx="841239" cy="848118"/>
          </a:xfrm>
        </p:grpSpPr>
        <p:sp>
          <p:nvSpPr>
            <p:cNvPr id="13" name="Arrow: Up-Down 12">
              <a:extLst>
                <a:ext uri="{FF2B5EF4-FFF2-40B4-BE49-F238E27FC236}">
                  <a16:creationId xmlns:a16="http://schemas.microsoft.com/office/drawing/2014/main" id="{547448EA-B472-4B21-A53F-8D5538DBA423}"/>
                </a:ext>
              </a:extLst>
            </p:cNvPr>
            <p:cNvSpPr/>
            <p:nvPr/>
          </p:nvSpPr>
          <p:spPr bwMode="auto">
            <a:xfrm>
              <a:off x="5680344" y="3266117"/>
              <a:ext cx="600819" cy="667577"/>
            </a:xfrm>
            <a:prstGeom prst="upDownArrow">
              <a:avLst>
                <a:gd name="adj1" fmla="val 100000"/>
                <a:gd name="adj2" fmla="val 24391"/>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grpSp>
          <p:nvGrpSpPr>
            <p:cNvPr id="14" name="Group 13">
              <a:extLst>
                <a:ext uri="{FF2B5EF4-FFF2-40B4-BE49-F238E27FC236}">
                  <a16:creationId xmlns:a16="http://schemas.microsoft.com/office/drawing/2014/main" id="{B699A321-FBA1-496E-9D44-1C66F1CAE225}"/>
                </a:ext>
              </a:extLst>
            </p:cNvPr>
            <p:cNvGrpSpPr/>
            <p:nvPr/>
          </p:nvGrpSpPr>
          <p:grpSpPr>
            <a:xfrm>
              <a:off x="5851428" y="3177418"/>
              <a:ext cx="240365" cy="282706"/>
              <a:chOff x="3448088" y="4177256"/>
              <a:chExt cx="1138785" cy="1339387"/>
            </a:xfrm>
            <a:solidFill>
              <a:srgbClr val="E6E6E6"/>
            </a:solidFill>
          </p:grpSpPr>
          <p:grpSp>
            <p:nvGrpSpPr>
              <p:cNvPr id="33" name="Group 32">
                <a:extLst>
                  <a:ext uri="{FF2B5EF4-FFF2-40B4-BE49-F238E27FC236}">
                    <a16:creationId xmlns:a16="http://schemas.microsoft.com/office/drawing/2014/main" id="{2D9B3B83-DA4F-406B-90D7-9DCE560D3DCB}"/>
                  </a:ext>
                </a:extLst>
              </p:cNvPr>
              <p:cNvGrpSpPr/>
              <p:nvPr/>
            </p:nvGrpSpPr>
            <p:grpSpPr>
              <a:xfrm>
                <a:off x="3448088" y="4177256"/>
                <a:ext cx="1138785" cy="1339387"/>
                <a:chOff x="3448088" y="4177256"/>
                <a:chExt cx="1138785" cy="1339387"/>
              </a:xfrm>
              <a:grpFill/>
            </p:grpSpPr>
            <p:sp>
              <p:nvSpPr>
                <p:cNvPr id="35" name="Freeform: Shape 34">
                  <a:extLst>
                    <a:ext uri="{FF2B5EF4-FFF2-40B4-BE49-F238E27FC236}">
                      <a16:creationId xmlns:a16="http://schemas.microsoft.com/office/drawing/2014/main" id="{B18E5D18-9699-4665-B420-040920A66A69}"/>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cxnSp>
              <p:nvCxnSpPr>
                <p:cNvPr id="36" name="Straight Connector 35">
                  <a:extLst>
                    <a:ext uri="{FF2B5EF4-FFF2-40B4-BE49-F238E27FC236}">
                      <a16:creationId xmlns:a16="http://schemas.microsoft.com/office/drawing/2014/main" id="{0E8E13CD-C373-45C3-8A35-E7A5FD2B0F3C}"/>
                    </a:ext>
                  </a:extLst>
                </p:cNvPr>
                <p:cNvCxnSpPr>
                  <a:cxnSpLocks/>
                </p:cNvCxnSpPr>
                <p:nvPr/>
              </p:nvCxnSpPr>
              <p:spPr>
                <a:xfrm flipV="1">
                  <a:off x="4019187" y="4532301"/>
                  <a:ext cx="563116" cy="421997"/>
                </a:xfrm>
                <a:prstGeom prst="line">
                  <a:avLst/>
                </a:pr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7" name="Straight Connector 36">
                  <a:extLst>
                    <a:ext uri="{FF2B5EF4-FFF2-40B4-BE49-F238E27FC236}">
                      <a16:creationId xmlns:a16="http://schemas.microsoft.com/office/drawing/2014/main" id="{DDA9A739-3656-4894-9889-BD5F82C114EF}"/>
                    </a:ext>
                  </a:extLst>
                </p:cNvPr>
                <p:cNvCxnSpPr>
                  <a:cxnSpLocks/>
                </p:cNvCxnSpPr>
                <p:nvPr/>
              </p:nvCxnSpPr>
              <p:spPr>
                <a:xfrm flipH="1" flipV="1">
                  <a:off x="3454309" y="4532300"/>
                  <a:ext cx="563116" cy="421997"/>
                </a:xfrm>
                <a:prstGeom prst="line">
                  <a:avLst/>
                </a:pr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4" name="Straight Connector 33">
                <a:extLst>
                  <a:ext uri="{FF2B5EF4-FFF2-40B4-BE49-F238E27FC236}">
                    <a16:creationId xmlns:a16="http://schemas.microsoft.com/office/drawing/2014/main" id="{E4D53BFC-9BDC-4109-93FB-77FD50547D38}"/>
                  </a:ext>
                </a:extLst>
              </p:cNvPr>
              <p:cNvCxnSpPr>
                <a:cxnSpLocks/>
                <a:endCxn id="35" idx="3"/>
              </p:cNvCxnSpPr>
              <p:nvPr/>
            </p:nvCxnSpPr>
            <p:spPr>
              <a:xfrm flipH="1">
                <a:off x="4020344" y="4956376"/>
                <a:ext cx="682" cy="56026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5" name="Group 14">
              <a:extLst>
                <a:ext uri="{FF2B5EF4-FFF2-40B4-BE49-F238E27FC236}">
                  <a16:creationId xmlns:a16="http://schemas.microsoft.com/office/drawing/2014/main" id="{28A943B6-439B-4762-B3E1-68A10EFBB82C}"/>
                </a:ext>
              </a:extLst>
            </p:cNvPr>
            <p:cNvGrpSpPr/>
            <p:nvPr/>
          </p:nvGrpSpPr>
          <p:grpSpPr>
            <a:xfrm>
              <a:off x="6161008" y="3460124"/>
              <a:ext cx="240365" cy="282706"/>
              <a:chOff x="3448088" y="4177256"/>
              <a:chExt cx="1138785" cy="1339387"/>
            </a:xfrm>
            <a:solidFill>
              <a:srgbClr val="E6E6E6"/>
            </a:solidFill>
          </p:grpSpPr>
          <p:grpSp>
            <p:nvGrpSpPr>
              <p:cNvPr id="28" name="Group 27">
                <a:extLst>
                  <a:ext uri="{FF2B5EF4-FFF2-40B4-BE49-F238E27FC236}">
                    <a16:creationId xmlns:a16="http://schemas.microsoft.com/office/drawing/2014/main" id="{92337A29-CF66-41C7-AD7C-165644C3D4F6}"/>
                  </a:ext>
                </a:extLst>
              </p:cNvPr>
              <p:cNvGrpSpPr/>
              <p:nvPr/>
            </p:nvGrpSpPr>
            <p:grpSpPr>
              <a:xfrm>
                <a:off x="3448088" y="4177256"/>
                <a:ext cx="1138785" cy="1339387"/>
                <a:chOff x="3448088" y="4177256"/>
                <a:chExt cx="1138785" cy="1339387"/>
              </a:xfrm>
              <a:grpFill/>
            </p:grpSpPr>
            <p:sp>
              <p:nvSpPr>
                <p:cNvPr id="30" name="Freeform: Shape 29">
                  <a:extLst>
                    <a:ext uri="{FF2B5EF4-FFF2-40B4-BE49-F238E27FC236}">
                      <a16:creationId xmlns:a16="http://schemas.microsoft.com/office/drawing/2014/main" id="{6F26D981-F143-436D-80C5-7E249D9CD8EA}"/>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cxnSp>
              <p:nvCxnSpPr>
                <p:cNvPr id="31" name="Straight Connector 30">
                  <a:extLst>
                    <a:ext uri="{FF2B5EF4-FFF2-40B4-BE49-F238E27FC236}">
                      <a16:creationId xmlns:a16="http://schemas.microsoft.com/office/drawing/2014/main" id="{D1BCE0C0-677B-42B3-AB5B-9E407CFB50D7}"/>
                    </a:ext>
                  </a:extLst>
                </p:cNvPr>
                <p:cNvCxnSpPr>
                  <a:cxnSpLocks/>
                </p:cNvCxnSpPr>
                <p:nvPr/>
              </p:nvCxnSpPr>
              <p:spPr>
                <a:xfrm flipV="1">
                  <a:off x="4019187" y="4532301"/>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2" name="Straight Connector 31">
                  <a:extLst>
                    <a:ext uri="{FF2B5EF4-FFF2-40B4-BE49-F238E27FC236}">
                      <a16:creationId xmlns:a16="http://schemas.microsoft.com/office/drawing/2014/main" id="{CE42120C-A870-41E8-89F5-AFFD7BED9269}"/>
                    </a:ext>
                  </a:extLst>
                </p:cNvPr>
                <p:cNvCxnSpPr>
                  <a:cxnSpLocks/>
                </p:cNvCxnSpPr>
                <p:nvPr/>
              </p:nvCxnSpPr>
              <p:spPr>
                <a:xfrm flipH="1" flipV="1">
                  <a:off x="3454309" y="4532300"/>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9" name="Straight Connector 28">
                <a:extLst>
                  <a:ext uri="{FF2B5EF4-FFF2-40B4-BE49-F238E27FC236}">
                    <a16:creationId xmlns:a16="http://schemas.microsoft.com/office/drawing/2014/main" id="{419BFA29-FBD3-4407-92C4-D9DF321E0347}"/>
                  </a:ext>
                </a:extLst>
              </p:cNvPr>
              <p:cNvCxnSpPr>
                <a:cxnSpLocks/>
                <a:endCxn id="30" idx="3"/>
              </p:cNvCxnSpPr>
              <p:nvPr/>
            </p:nvCxnSpPr>
            <p:spPr>
              <a:xfrm flipH="1">
                <a:off x="4020344" y="4956376"/>
                <a:ext cx="682" cy="56026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6" name="Group 15">
              <a:extLst>
                <a:ext uri="{FF2B5EF4-FFF2-40B4-BE49-F238E27FC236}">
                  <a16:creationId xmlns:a16="http://schemas.microsoft.com/office/drawing/2014/main" id="{81BD5487-780D-4313-B81F-B313AEDB316C}"/>
                </a:ext>
              </a:extLst>
            </p:cNvPr>
            <p:cNvGrpSpPr/>
            <p:nvPr/>
          </p:nvGrpSpPr>
          <p:grpSpPr>
            <a:xfrm>
              <a:off x="5851428" y="3742830"/>
              <a:ext cx="240365" cy="282706"/>
              <a:chOff x="3448088" y="4177256"/>
              <a:chExt cx="1138785" cy="1339387"/>
            </a:xfrm>
            <a:solidFill>
              <a:srgbClr val="E6E6E6"/>
            </a:solidFill>
          </p:grpSpPr>
          <p:grpSp>
            <p:nvGrpSpPr>
              <p:cNvPr id="23" name="Group 22">
                <a:extLst>
                  <a:ext uri="{FF2B5EF4-FFF2-40B4-BE49-F238E27FC236}">
                    <a16:creationId xmlns:a16="http://schemas.microsoft.com/office/drawing/2014/main" id="{857B9E2D-287C-4558-ADA6-4D3B6F600D5C}"/>
                  </a:ext>
                </a:extLst>
              </p:cNvPr>
              <p:cNvGrpSpPr/>
              <p:nvPr/>
            </p:nvGrpSpPr>
            <p:grpSpPr>
              <a:xfrm>
                <a:off x="3448088" y="4177256"/>
                <a:ext cx="1138785" cy="1339387"/>
                <a:chOff x="3448088" y="4177256"/>
                <a:chExt cx="1138785" cy="1339387"/>
              </a:xfrm>
              <a:grpFill/>
            </p:grpSpPr>
            <p:sp>
              <p:nvSpPr>
                <p:cNvPr id="25" name="Freeform: Shape 24">
                  <a:extLst>
                    <a:ext uri="{FF2B5EF4-FFF2-40B4-BE49-F238E27FC236}">
                      <a16:creationId xmlns:a16="http://schemas.microsoft.com/office/drawing/2014/main" id="{D008F651-C48E-4777-B4C6-4E605B995E60}"/>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cxnSp>
              <p:nvCxnSpPr>
                <p:cNvPr id="26" name="Straight Connector 25">
                  <a:extLst>
                    <a:ext uri="{FF2B5EF4-FFF2-40B4-BE49-F238E27FC236}">
                      <a16:creationId xmlns:a16="http://schemas.microsoft.com/office/drawing/2014/main" id="{E7037E8A-AA06-4CFC-B8B9-CB704B4722CE}"/>
                    </a:ext>
                  </a:extLst>
                </p:cNvPr>
                <p:cNvCxnSpPr>
                  <a:cxnSpLocks/>
                </p:cNvCxnSpPr>
                <p:nvPr/>
              </p:nvCxnSpPr>
              <p:spPr>
                <a:xfrm flipV="1">
                  <a:off x="4019187" y="4532301"/>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a:extLst>
                    <a:ext uri="{FF2B5EF4-FFF2-40B4-BE49-F238E27FC236}">
                      <a16:creationId xmlns:a16="http://schemas.microsoft.com/office/drawing/2014/main" id="{1705868E-2779-4A15-B67C-582101CED401}"/>
                    </a:ext>
                  </a:extLst>
                </p:cNvPr>
                <p:cNvCxnSpPr>
                  <a:cxnSpLocks/>
                </p:cNvCxnSpPr>
                <p:nvPr/>
              </p:nvCxnSpPr>
              <p:spPr>
                <a:xfrm flipH="1" flipV="1">
                  <a:off x="3454309" y="4532300"/>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4" name="Straight Connector 23">
                <a:extLst>
                  <a:ext uri="{FF2B5EF4-FFF2-40B4-BE49-F238E27FC236}">
                    <a16:creationId xmlns:a16="http://schemas.microsoft.com/office/drawing/2014/main" id="{080E5213-1743-4426-AAB7-1C9BEEBA089F}"/>
                  </a:ext>
                </a:extLst>
              </p:cNvPr>
              <p:cNvCxnSpPr>
                <a:cxnSpLocks/>
                <a:endCxn id="25" idx="3"/>
              </p:cNvCxnSpPr>
              <p:nvPr/>
            </p:nvCxnSpPr>
            <p:spPr>
              <a:xfrm flipH="1">
                <a:off x="4020344" y="4956376"/>
                <a:ext cx="682" cy="56026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7" name="Group 16">
              <a:extLst>
                <a:ext uri="{FF2B5EF4-FFF2-40B4-BE49-F238E27FC236}">
                  <a16:creationId xmlns:a16="http://schemas.microsoft.com/office/drawing/2014/main" id="{F46348F7-5018-4DD5-A9DA-B3565D8B0E09}"/>
                </a:ext>
              </a:extLst>
            </p:cNvPr>
            <p:cNvGrpSpPr/>
            <p:nvPr/>
          </p:nvGrpSpPr>
          <p:grpSpPr>
            <a:xfrm>
              <a:off x="5560134" y="3460124"/>
              <a:ext cx="240365" cy="282706"/>
              <a:chOff x="3448088" y="4177256"/>
              <a:chExt cx="1138785" cy="1339387"/>
            </a:xfrm>
            <a:solidFill>
              <a:srgbClr val="E6E6E6"/>
            </a:solidFill>
          </p:grpSpPr>
          <p:grpSp>
            <p:nvGrpSpPr>
              <p:cNvPr id="18" name="Group 17">
                <a:extLst>
                  <a:ext uri="{FF2B5EF4-FFF2-40B4-BE49-F238E27FC236}">
                    <a16:creationId xmlns:a16="http://schemas.microsoft.com/office/drawing/2014/main" id="{B1FECC0B-61B0-4E3B-AF47-C982DFE97455}"/>
                  </a:ext>
                </a:extLst>
              </p:cNvPr>
              <p:cNvGrpSpPr/>
              <p:nvPr/>
            </p:nvGrpSpPr>
            <p:grpSpPr>
              <a:xfrm>
                <a:off x="3448088" y="4177256"/>
                <a:ext cx="1138785" cy="1339387"/>
                <a:chOff x="3448088" y="4177256"/>
                <a:chExt cx="1138785" cy="1339387"/>
              </a:xfrm>
              <a:grpFill/>
            </p:grpSpPr>
            <p:sp>
              <p:nvSpPr>
                <p:cNvPr id="20" name="Freeform: Shape 19">
                  <a:extLst>
                    <a:ext uri="{FF2B5EF4-FFF2-40B4-BE49-F238E27FC236}">
                      <a16:creationId xmlns:a16="http://schemas.microsoft.com/office/drawing/2014/main" id="{BC4CC7E8-1BB3-4D43-A7BA-0E71E975C7DA}"/>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cxnSp>
              <p:nvCxnSpPr>
                <p:cNvPr id="21" name="Straight Connector 20">
                  <a:extLst>
                    <a:ext uri="{FF2B5EF4-FFF2-40B4-BE49-F238E27FC236}">
                      <a16:creationId xmlns:a16="http://schemas.microsoft.com/office/drawing/2014/main" id="{949E183A-7A8F-45BA-AE4E-53DC90B1D6FB}"/>
                    </a:ext>
                  </a:extLst>
                </p:cNvPr>
                <p:cNvCxnSpPr>
                  <a:cxnSpLocks/>
                </p:cNvCxnSpPr>
                <p:nvPr/>
              </p:nvCxnSpPr>
              <p:spPr>
                <a:xfrm flipV="1">
                  <a:off x="4019187" y="4532301"/>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807675BC-8AE0-4BAC-9FC6-9934D5D5BF9C}"/>
                    </a:ext>
                  </a:extLst>
                </p:cNvPr>
                <p:cNvCxnSpPr>
                  <a:cxnSpLocks/>
                </p:cNvCxnSpPr>
                <p:nvPr/>
              </p:nvCxnSpPr>
              <p:spPr>
                <a:xfrm flipH="1" flipV="1">
                  <a:off x="3454309" y="4532300"/>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19" name="Straight Connector 18">
                <a:extLst>
                  <a:ext uri="{FF2B5EF4-FFF2-40B4-BE49-F238E27FC236}">
                    <a16:creationId xmlns:a16="http://schemas.microsoft.com/office/drawing/2014/main" id="{62C1A0A8-85F9-4CC7-A2B1-86A1C2FA0A35}"/>
                  </a:ext>
                </a:extLst>
              </p:cNvPr>
              <p:cNvCxnSpPr>
                <a:cxnSpLocks/>
                <a:endCxn id="20" idx="3"/>
              </p:cNvCxnSpPr>
              <p:nvPr/>
            </p:nvCxnSpPr>
            <p:spPr>
              <a:xfrm flipH="1">
                <a:off x="4020344" y="4956376"/>
                <a:ext cx="682" cy="56026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38" name="Group 37">
            <a:extLst>
              <a:ext uri="{FF2B5EF4-FFF2-40B4-BE49-F238E27FC236}">
                <a16:creationId xmlns:a16="http://schemas.microsoft.com/office/drawing/2014/main" id="{464186E1-CF36-456E-ABE4-9695033DE083}"/>
              </a:ext>
            </a:extLst>
          </p:cNvPr>
          <p:cNvGrpSpPr>
            <a:grpSpLocks noChangeAspect="1"/>
          </p:cNvGrpSpPr>
          <p:nvPr/>
        </p:nvGrpSpPr>
        <p:grpSpPr>
          <a:xfrm>
            <a:off x="9904275" y="1172802"/>
            <a:ext cx="528476" cy="735005"/>
            <a:chOff x="9190037" y="3392862"/>
            <a:chExt cx="657225" cy="914073"/>
          </a:xfrm>
        </p:grpSpPr>
        <p:sp>
          <p:nvSpPr>
            <p:cNvPr id="39" name="key_3">
              <a:extLst>
                <a:ext uri="{FF2B5EF4-FFF2-40B4-BE49-F238E27FC236}">
                  <a16:creationId xmlns:a16="http://schemas.microsoft.com/office/drawing/2014/main" id="{7E92BCC7-9E9F-4FB8-99B4-6E98209C5ABC}"/>
                </a:ext>
              </a:extLst>
            </p:cNvPr>
            <p:cNvSpPr>
              <a:spLocks noChangeAspect="1" noEditPoints="1"/>
            </p:cNvSpPr>
            <p:nvPr/>
          </p:nvSpPr>
          <p:spPr bwMode="auto">
            <a:xfrm rot="16200000">
              <a:off x="9460706" y="3830225"/>
              <a:ext cx="157163" cy="393700"/>
            </a:xfrm>
            <a:custGeom>
              <a:avLst/>
              <a:gdLst>
                <a:gd name="T0" fmla="*/ 0 w 134"/>
                <a:gd name="T1" fmla="*/ 33 h 343"/>
                <a:gd name="T2" fmla="*/ 33 w 134"/>
                <a:gd name="T3" fmla="*/ 0 h 343"/>
                <a:gd name="T4" fmla="*/ 101 w 134"/>
                <a:gd name="T5" fmla="*/ 0 h 343"/>
                <a:gd name="T6" fmla="*/ 134 w 134"/>
                <a:gd name="T7" fmla="*/ 33 h 343"/>
                <a:gd name="T8" fmla="*/ 134 w 134"/>
                <a:gd name="T9" fmla="*/ 113 h 343"/>
                <a:gd name="T10" fmla="*/ 101 w 134"/>
                <a:gd name="T11" fmla="*/ 146 h 343"/>
                <a:gd name="T12" fmla="*/ 33 w 134"/>
                <a:gd name="T13" fmla="*/ 146 h 343"/>
                <a:gd name="T14" fmla="*/ 0 w 134"/>
                <a:gd name="T15" fmla="*/ 113 h 343"/>
                <a:gd name="T16" fmla="*/ 0 w 134"/>
                <a:gd name="T17" fmla="*/ 33 h 343"/>
                <a:gd name="T18" fmla="*/ 67 w 134"/>
                <a:gd name="T19" fmla="*/ 69 h 343"/>
                <a:gd name="T20" fmla="*/ 79 w 134"/>
                <a:gd name="T21" fmla="*/ 57 h 343"/>
                <a:gd name="T22" fmla="*/ 67 w 134"/>
                <a:gd name="T23" fmla="*/ 44 h 343"/>
                <a:gd name="T24" fmla="*/ 55 w 134"/>
                <a:gd name="T25" fmla="*/ 57 h 343"/>
                <a:gd name="T26" fmla="*/ 67 w 134"/>
                <a:gd name="T27" fmla="*/ 69 h 343"/>
                <a:gd name="T28" fmla="*/ 42 w 134"/>
                <a:gd name="T29" fmla="*/ 146 h 343"/>
                <a:gd name="T30" fmla="*/ 42 w 134"/>
                <a:gd name="T31" fmla="*/ 235 h 343"/>
                <a:gd name="T32" fmla="*/ 60 w 134"/>
                <a:gd name="T33" fmla="*/ 253 h 343"/>
                <a:gd name="T34" fmla="*/ 42 w 134"/>
                <a:gd name="T35" fmla="*/ 268 h 343"/>
                <a:gd name="T36" fmla="*/ 42 w 134"/>
                <a:gd name="T37" fmla="*/ 290 h 343"/>
                <a:gd name="T38" fmla="*/ 60 w 134"/>
                <a:gd name="T39" fmla="*/ 308 h 343"/>
                <a:gd name="T40" fmla="*/ 42 w 134"/>
                <a:gd name="T41" fmla="*/ 324 h 343"/>
                <a:gd name="T42" fmla="*/ 42 w 134"/>
                <a:gd name="T43" fmla="*/ 343 h 343"/>
                <a:gd name="T44" fmla="*/ 83 w 134"/>
                <a:gd name="T45" fmla="*/ 343 h 343"/>
                <a:gd name="T46" fmla="*/ 92 w 134"/>
                <a:gd name="T47" fmla="*/ 332 h 343"/>
                <a:gd name="T48" fmla="*/ 92 w 134"/>
                <a:gd name="T49" fmla="*/ 14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343">
                  <a:moveTo>
                    <a:pt x="0" y="33"/>
                  </a:moveTo>
                  <a:cubicBezTo>
                    <a:pt x="0" y="15"/>
                    <a:pt x="15" y="0"/>
                    <a:pt x="33" y="0"/>
                  </a:cubicBezTo>
                  <a:cubicBezTo>
                    <a:pt x="101" y="0"/>
                    <a:pt x="101" y="0"/>
                    <a:pt x="101" y="0"/>
                  </a:cubicBezTo>
                  <a:cubicBezTo>
                    <a:pt x="119" y="0"/>
                    <a:pt x="134" y="15"/>
                    <a:pt x="134" y="33"/>
                  </a:cubicBezTo>
                  <a:cubicBezTo>
                    <a:pt x="134" y="113"/>
                    <a:pt x="134" y="113"/>
                    <a:pt x="134" y="113"/>
                  </a:cubicBezTo>
                  <a:cubicBezTo>
                    <a:pt x="134" y="131"/>
                    <a:pt x="119" y="146"/>
                    <a:pt x="101" y="146"/>
                  </a:cubicBezTo>
                  <a:cubicBezTo>
                    <a:pt x="33" y="146"/>
                    <a:pt x="33" y="146"/>
                    <a:pt x="33" y="146"/>
                  </a:cubicBezTo>
                  <a:cubicBezTo>
                    <a:pt x="15" y="146"/>
                    <a:pt x="0" y="131"/>
                    <a:pt x="0" y="113"/>
                  </a:cubicBezTo>
                  <a:lnTo>
                    <a:pt x="0" y="33"/>
                  </a:lnTo>
                  <a:close/>
                  <a:moveTo>
                    <a:pt x="67" y="69"/>
                  </a:moveTo>
                  <a:cubicBezTo>
                    <a:pt x="74" y="69"/>
                    <a:pt x="79" y="63"/>
                    <a:pt x="79" y="57"/>
                  </a:cubicBezTo>
                  <a:cubicBezTo>
                    <a:pt x="79" y="50"/>
                    <a:pt x="74" y="44"/>
                    <a:pt x="67" y="44"/>
                  </a:cubicBezTo>
                  <a:cubicBezTo>
                    <a:pt x="60" y="44"/>
                    <a:pt x="55" y="50"/>
                    <a:pt x="55" y="57"/>
                  </a:cubicBezTo>
                  <a:cubicBezTo>
                    <a:pt x="55" y="63"/>
                    <a:pt x="60" y="69"/>
                    <a:pt x="67" y="69"/>
                  </a:cubicBezTo>
                  <a:close/>
                  <a:moveTo>
                    <a:pt x="42" y="146"/>
                  </a:moveTo>
                  <a:cubicBezTo>
                    <a:pt x="42" y="235"/>
                    <a:pt x="42" y="235"/>
                    <a:pt x="42" y="235"/>
                  </a:cubicBezTo>
                  <a:cubicBezTo>
                    <a:pt x="60" y="253"/>
                    <a:pt x="60" y="253"/>
                    <a:pt x="60" y="253"/>
                  </a:cubicBezTo>
                  <a:cubicBezTo>
                    <a:pt x="42" y="268"/>
                    <a:pt x="42" y="268"/>
                    <a:pt x="42" y="268"/>
                  </a:cubicBezTo>
                  <a:cubicBezTo>
                    <a:pt x="42" y="290"/>
                    <a:pt x="42" y="290"/>
                    <a:pt x="42" y="290"/>
                  </a:cubicBezTo>
                  <a:cubicBezTo>
                    <a:pt x="60" y="308"/>
                    <a:pt x="60" y="308"/>
                    <a:pt x="60" y="308"/>
                  </a:cubicBezTo>
                  <a:cubicBezTo>
                    <a:pt x="42" y="324"/>
                    <a:pt x="42" y="324"/>
                    <a:pt x="42" y="324"/>
                  </a:cubicBezTo>
                  <a:cubicBezTo>
                    <a:pt x="42" y="343"/>
                    <a:pt x="42" y="343"/>
                    <a:pt x="42" y="343"/>
                  </a:cubicBezTo>
                  <a:cubicBezTo>
                    <a:pt x="83" y="343"/>
                    <a:pt x="83" y="343"/>
                    <a:pt x="83" y="343"/>
                  </a:cubicBezTo>
                  <a:cubicBezTo>
                    <a:pt x="88" y="343"/>
                    <a:pt x="92" y="338"/>
                    <a:pt x="92" y="332"/>
                  </a:cubicBezTo>
                  <a:cubicBezTo>
                    <a:pt x="92" y="146"/>
                    <a:pt x="92" y="146"/>
                    <a:pt x="92" y="146"/>
                  </a:cubicBezTo>
                </a:path>
              </a:pathLst>
            </a:custGeom>
            <a:noFill/>
            <a:ln w="28575" cap="rnd">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sp>
          <p:nvSpPr>
            <p:cNvPr id="40" name="lock">
              <a:extLst>
                <a:ext uri="{FF2B5EF4-FFF2-40B4-BE49-F238E27FC236}">
                  <a16:creationId xmlns:a16="http://schemas.microsoft.com/office/drawing/2014/main" id="{7D88ACF1-0CAC-4B9A-B795-2F8F68630DAE}"/>
                </a:ext>
              </a:extLst>
            </p:cNvPr>
            <p:cNvSpPr>
              <a:spLocks noChangeAspect="1" noEditPoints="1"/>
            </p:cNvSpPr>
            <p:nvPr/>
          </p:nvSpPr>
          <p:spPr bwMode="auto">
            <a:xfrm>
              <a:off x="9190037" y="3392862"/>
              <a:ext cx="657225" cy="91407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8100" cap="rnd">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grpSp>
      <p:sp>
        <p:nvSpPr>
          <p:cNvPr id="41" name="Text Placeholder 6">
            <a:extLst>
              <a:ext uri="{FF2B5EF4-FFF2-40B4-BE49-F238E27FC236}">
                <a16:creationId xmlns:a16="http://schemas.microsoft.com/office/drawing/2014/main" id="{53ED6A37-1297-4A5E-A393-861250E5AA53}"/>
              </a:ext>
            </a:extLst>
          </p:cNvPr>
          <p:cNvSpPr txBox="1">
            <a:spLocks/>
          </p:cNvSpPr>
          <p:nvPr/>
        </p:nvSpPr>
        <p:spPr>
          <a:xfrm>
            <a:off x="294836" y="3082865"/>
            <a:ext cx="3637153" cy="2664691"/>
          </a:xfrm>
          <a:prstGeom prst="rect">
            <a:avLst/>
          </a:prstGeom>
        </p:spPr>
        <p:txBody>
          <a:bodyPr vert="horz" wrap="square" lIns="149197" tIns="93248" rIns="149197" bIns="93248"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defRPr/>
            </a:pPr>
            <a:r>
              <a:rPr lang="en-US" sz="1428" dirty="0">
                <a:solidFill>
                  <a:schemeClr val="tx1"/>
                </a:solidFill>
              </a:rPr>
              <a:t>Millions of Devices</a:t>
            </a:r>
          </a:p>
          <a:p>
            <a:pPr lvl="1" algn="ctr">
              <a:defRPr/>
            </a:pPr>
            <a:r>
              <a:rPr lang="en-US" sz="1428" dirty="0">
                <a:solidFill>
                  <a:schemeClr val="tx1"/>
                </a:solidFill>
              </a:rPr>
              <a:t>Multi-language, open source SDKs</a:t>
            </a:r>
          </a:p>
          <a:p>
            <a:pPr lvl="1" algn="ctr">
              <a:defRPr/>
            </a:pPr>
            <a:r>
              <a:rPr lang="en-US" sz="1428" dirty="0">
                <a:solidFill>
                  <a:schemeClr val="tx1"/>
                </a:solidFill>
              </a:rPr>
              <a:t>HTTPS/AMQP/MQTT</a:t>
            </a:r>
          </a:p>
          <a:p>
            <a:pPr lvl="1" algn="ctr">
              <a:defRPr/>
            </a:pPr>
            <a:r>
              <a:rPr lang="en-US" sz="1428" dirty="0">
                <a:solidFill>
                  <a:schemeClr val="tx1"/>
                </a:solidFill>
              </a:rPr>
              <a:t>Send Telemetry</a:t>
            </a:r>
          </a:p>
          <a:p>
            <a:pPr lvl="1" algn="ctr">
              <a:defRPr/>
            </a:pPr>
            <a:r>
              <a:rPr lang="en-US" sz="1428" dirty="0">
                <a:solidFill>
                  <a:schemeClr val="tx1"/>
                </a:solidFill>
              </a:rPr>
              <a:t>Receive Commands</a:t>
            </a:r>
          </a:p>
          <a:p>
            <a:pPr lvl="1" algn="ctr">
              <a:defRPr/>
            </a:pPr>
            <a:r>
              <a:rPr lang="en-US" sz="1428" dirty="0">
                <a:solidFill>
                  <a:schemeClr val="tx1"/>
                </a:solidFill>
              </a:rPr>
              <a:t>Device Management</a:t>
            </a:r>
          </a:p>
          <a:p>
            <a:pPr lvl="1" algn="ctr">
              <a:defRPr/>
            </a:pPr>
            <a:r>
              <a:rPr lang="en-US" sz="1428" dirty="0">
                <a:solidFill>
                  <a:schemeClr val="tx1"/>
                </a:solidFill>
              </a:rPr>
              <a:t>Device Twins</a:t>
            </a:r>
          </a:p>
          <a:p>
            <a:pPr lvl="1" algn="ctr">
              <a:defRPr/>
            </a:pPr>
            <a:r>
              <a:rPr lang="en-US" sz="1428" dirty="0">
                <a:solidFill>
                  <a:schemeClr val="tx1"/>
                </a:solidFill>
              </a:rPr>
              <a:t>Queries &amp; Jobs</a:t>
            </a:r>
          </a:p>
        </p:txBody>
      </p:sp>
      <p:sp>
        <p:nvSpPr>
          <p:cNvPr id="42" name="Text Placeholder 7">
            <a:extLst>
              <a:ext uri="{FF2B5EF4-FFF2-40B4-BE49-F238E27FC236}">
                <a16:creationId xmlns:a16="http://schemas.microsoft.com/office/drawing/2014/main" id="{A65B8ABA-3F94-478D-A1A7-BFD9AB5D4E43}"/>
              </a:ext>
            </a:extLst>
          </p:cNvPr>
          <p:cNvSpPr txBox="1">
            <a:spLocks/>
          </p:cNvSpPr>
          <p:nvPr/>
        </p:nvSpPr>
        <p:spPr>
          <a:xfrm>
            <a:off x="4370616" y="3082865"/>
            <a:ext cx="3637153" cy="2664691"/>
          </a:xfrm>
          <a:prstGeom prst="rect">
            <a:avLst/>
          </a:prstGeom>
        </p:spPr>
        <p:txBody>
          <a:bodyPr vert="horz" wrap="square" lIns="149197" tIns="93248" rIns="149197" bIns="93248"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defRPr/>
            </a:pPr>
            <a:r>
              <a:rPr lang="en-US" sz="1428">
                <a:solidFill>
                  <a:schemeClr val="tx1"/>
                </a:solidFill>
              </a:rPr>
              <a:t>Billions of messages</a:t>
            </a:r>
          </a:p>
          <a:p>
            <a:pPr lvl="1" algn="ctr">
              <a:defRPr/>
            </a:pPr>
            <a:r>
              <a:rPr lang="en-US" sz="1428">
                <a:solidFill>
                  <a:schemeClr val="tx1"/>
                </a:solidFill>
              </a:rPr>
              <a:t>Scale up and down</a:t>
            </a:r>
          </a:p>
          <a:p>
            <a:pPr lvl="1" algn="ctr">
              <a:defRPr/>
            </a:pPr>
            <a:r>
              <a:rPr lang="en-US" sz="1428">
                <a:solidFill>
                  <a:schemeClr val="tx1"/>
                </a:solidFill>
              </a:rPr>
              <a:t>Declarative Message Routes</a:t>
            </a:r>
          </a:p>
          <a:p>
            <a:pPr lvl="1" algn="ctr">
              <a:defRPr/>
            </a:pPr>
            <a:r>
              <a:rPr lang="en-US" sz="1428">
                <a:solidFill>
                  <a:schemeClr val="tx1"/>
                </a:solidFill>
              </a:rPr>
              <a:t>File Upload</a:t>
            </a:r>
          </a:p>
          <a:p>
            <a:pPr lvl="1" algn="ctr">
              <a:defRPr/>
            </a:pPr>
            <a:r>
              <a:rPr lang="en-US" sz="1428">
                <a:solidFill>
                  <a:schemeClr val="tx1"/>
                </a:solidFill>
              </a:rPr>
              <a:t>WebSockets &amp; Multiplexing</a:t>
            </a:r>
          </a:p>
          <a:p>
            <a:pPr lvl="1" algn="ctr">
              <a:defRPr/>
            </a:pPr>
            <a:r>
              <a:rPr lang="en-US" sz="1428">
                <a:solidFill>
                  <a:schemeClr val="tx1"/>
                </a:solidFill>
              </a:rPr>
              <a:t>Azure Monitor</a:t>
            </a:r>
          </a:p>
          <a:p>
            <a:pPr lvl="1" algn="ctr">
              <a:defRPr/>
            </a:pPr>
            <a:r>
              <a:rPr lang="en-US" sz="1428">
                <a:solidFill>
                  <a:schemeClr val="tx1"/>
                </a:solidFill>
              </a:rPr>
              <a:t>Azure Resource Health</a:t>
            </a:r>
          </a:p>
          <a:p>
            <a:pPr lvl="1" algn="ctr">
              <a:defRPr/>
            </a:pPr>
            <a:r>
              <a:rPr lang="en-US" sz="1428">
                <a:solidFill>
                  <a:schemeClr val="tx1"/>
                </a:solidFill>
              </a:rPr>
              <a:t>Configuration Management</a:t>
            </a:r>
          </a:p>
        </p:txBody>
      </p:sp>
      <p:sp>
        <p:nvSpPr>
          <p:cNvPr id="43" name="Text Placeholder 8">
            <a:extLst>
              <a:ext uri="{FF2B5EF4-FFF2-40B4-BE49-F238E27FC236}">
                <a16:creationId xmlns:a16="http://schemas.microsoft.com/office/drawing/2014/main" id="{A626FA1A-11CF-41DB-A06F-C765D00B80CC}"/>
              </a:ext>
            </a:extLst>
          </p:cNvPr>
          <p:cNvSpPr txBox="1">
            <a:spLocks/>
          </p:cNvSpPr>
          <p:nvPr/>
        </p:nvSpPr>
        <p:spPr>
          <a:xfrm>
            <a:off x="8349935" y="3082865"/>
            <a:ext cx="3637153" cy="2339734"/>
          </a:xfrm>
          <a:prstGeom prst="rect">
            <a:avLst/>
          </a:prstGeom>
        </p:spPr>
        <p:txBody>
          <a:bodyPr vert="horz" wrap="square" lIns="149197" tIns="93248" rIns="149197" bIns="93248"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defRPr/>
            </a:pPr>
            <a:r>
              <a:rPr lang="en-US" sz="1428">
                <a:solidFill>
                  <a:schemeClr val="tx1"/>
                </a:solidFill>
              </a:rPr>
              <a:t>Per Device Certificates</a:t>
            </a:r>
          </a:p>
          <a:p>
            <a:pPr lvl="1" algn="ctr">
              <a:defRPr/>
            </a:pPr>
            <a:r>
              <a:rPr lang="en-US" sz="1428">
                <a:solidFill>
                  <a:schemeClr val="tx1"/>
                </a:solidFill>
              </a:rPr>
              <a:t>Per Device Enable/Disable</a:t>
            </a:r>
          </a:p>
          <a:p>
            <a:pPr lvl="1" algn="ctr">
              <a:defRPr/>
            </a:pPr>
            <a:r>
              <a:rPr lang="en-US" sz="1428">
                <a:solidFill>
                  <a:schemeClr val="tx1"/>
                </a:solidFill>
              </a:rPr>
              <a:t>TLS Security</a:t>
            </a:r>
          </a:p>
          <a:p>
            <a:pPr lvl="1" algn="ctr">
              <a:defRPr/>
            </a:pPr>
            <a:r>
              <a:rPr lang="en-US" sz="1428">
                <a:solidFill>
                  <a:schemeClr val="tx1"/>
                </a:solidFill>
              </a:rPr>
              <a:t>X.509 Support</a:t>
            </a:r>
          </a:p>
          <a:p>
            <a:pPr lvl="1" algn="ctr">
              <a:defRPr/>
            </a:pPr>
            <a:r>
              <a:rPr lang="en-US" sz="1428">
                <a:solidFill>
                  <a:schemeClr val="tx1"/>
                </a:solidFill>
              </a:rPr>
              <a:t>IP Whitelisting/Blacklisting</a:t>
            </a:r>
          </a:p>
          <a:p>
            <a:pPr lvl="1" algn="ctr">
              <a:defRPr/>
            </a:pPr>
            <a:r>
              <a:rPr lang="en-US" sz="1428">
                <a:solidFill>
                  <a:schemeClr val="tx1"/>
                </a:solidFill>
              </a:rPr>
              <a:t>Shared Access Polices</a:t>
            </a:r>
          </a:p>
          <a:p>
            <a:pPr lvl="1" algn="ctr">
              <a:defRPr/>
            </a:pPr>
            <a:r>
              <a:rPr lang="en-US" sz="1428">
                <a:solidFill>
                  <a:schemeClr val="tx1"/>
                </a:solidFill>
              </a:rPr>
              <a:t>Firmware/Software Updates</a:t>
            </a:r>
          </a:p>
        </p:txBody>
      </p:sp>
      <p:cxnSp>
        <p:nvCxnSpPr>
          <p:cNvPr id="45" name="Straight Connector 44">
            <a:extLst>
              <a:ext uri="{FF2B5EF4-FFF2-40B4-BE49-F238E27FC236}">
                <a16:creationId xmlns:a16="http://schemas.microsoft.com/office/drawing/2014/main" id="{EA44B7C7-F37A-4935-9F03-210BC6A1AFC9}"/>
              </a:ext>
            </a:extLst>
          </p:cNvPr>
          <p:cNvCxnSpPr/>
          <p:nvPr/>
        </p:nvCxnSpPr>
        <p:spPr>
          <a:xfrm>
            <a:off x="5170355" y="2864533"/>
            <a:ext cx="20376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83F513E-CF46-40C0-9503-92E0197C5968}"/>
              </a:ext>
            </a:extLst>
          </p:cNvPr>
          <p:cNvCxnSpPr/>
          <p:nvPr/>
        </p:nvCxnSpPr>
        <p:spPr>
          <a:xfrm>
            <a:off x="9149674" y="2864533"/>
            <a:ext cx="20376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25C539A-6413-4115-B9A3-8EF9CC48ADC8}"/>
              </a:ext>
            </a:extLst>
          </p:cNvPr>
          <p:cNvCxnSpPr/>
          <p:nvPr/>
        </p:nvCxnSpPr>
        <p:spPr>
          <a:xfrm>
            <a:off x="1094575" y="2864533"/>
            <a:ext cx="20376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7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66" y="242452"/>
            <a:ext cx="10724938" cy="565091"/>
          </a:xfrm>
        </p:spPr>
        <p:txBody>
          <a:bodyPr/>
          <a:lstStyle/>
          <a:p>
            <a:r>
              <a:rPr lang="en-US" dirty="0"/>
              <a:t>Provision Challenges</a:t>
            </a:r>
          </a:p>
        </p:txBody>
      </p:sp>
      <mc:AlternateContent xmlns:mc="http://schemas.openxmlformats.org/markup-compatibility/2006" xmlns:p14="http://schemas.microsoft.com/office/powerpoint/2010/main">
        <mc:Choice Requires="p14">
          <p:contentPart p14:bwMode="auto" r:id="rId3">
            <p14:nvContentPartPr>
              <p14:cNvPr id="112" name="Ink 111">
                <a:extLst>
                  <a:ext uri="{FF2B5EF4-FFF2-40B4-BE49-F238E27FC236}">
                    <a16:creationId xmlns:a16="http://schemas.microsoft.com/office/drawing/2014/main" id="{E6EF151C-E67D-4493-AD17-B834590022FC}"/>
                  </a:ext>
                </a:extLst>
              </p14:cNvPr>
              <p14:cNvContentPartPr/>
              <p14:nvPr/>
            </p14:nvContentPartPr>
            <p14:xfrm>
              <a:off x="11931946" y="1498917"/>
              <a:ext cx="9546" cy="5508"/>
            </p14:xfrm>
          </p:contentPart>
        </mc:Choice>
        <mc:Fallback xmlns="">
          <p:pic>
            <p:nvPicPr>
              <p:cNvPr id="112" name="Ink 111">
                <a:extLst>
                  <a:ext uri="{FF2B5EF4-FFF2-40B4-BE49-F238E27FC236}">
                    <a16:creationId xmlns:a16="http://schemas.microsoft.com/office/drawing/2014/main" id="{E6EF151C-E67D-4493-AD17-B834590022FC}"/>
                  </a:ext>
                </a:extLst>
              </p:cNvPr>
              <p:cNvPicPr/>
              <p:nvPr/>
            </p:nvPicPr>
            <p:blipFill>
              <a:blip r:embed="rId4"/>
              <a:stretch>
                <a:fillRect/>
              </a:stretch>
            </p:blipFill>
            <p:spPr>
              <a:xfrm>
                <a:off x="11922767" y="1489737"/>
                <a:ext cx="27537" cy="2350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3" name="Ink 162">
                <a:extLst>
                  <a:ext uri="{FF2B5EF4-FFF2-40B4-BE49-F238E27FC236}">
                    <a16:creationId xmlns:a16="http://schemas.microsoft.com/office/drawing/2014/main" id="{86989AF2-E78B-4F25-A3B6-D8D545D93B38}"/>
                  </a:ext>
                </a:extLst>
              </p14:cNvPr>
              <p14:cNvContentPartPr/>
              <p14:nvPr/>
            </p14:nvContentPartPr>
            <p14:xfrm>
              <a:off x="9932723" y="11000457"/>
              <a:ext cx="7711" cy="19093"/>
            </p14:xfrm>
          </p:contentPart>
        </mc:Choice>
        <mc:Fallback xmlns="">
          <p:pic>
            <p:nvPicPr>
              <p:cNvPr id="163" name="Ink 162">
                <a:extLst>
                  <a:ext uri="{FF2B5EF4-FFF2-40B4-BE49-F238E27FC236}">
                    <a16:creationId xmlns:a16="http://schemas.microsoft.com/office/drawing/2014/main" id="{86989AF2-E78B-4F25-A3B6-D8D545D93B38}"/>
                  </a:ext>
                </a:extLst>
              </p:cNvPr>
              <p:cNvPicPr/>
              <p:nvPr/>
            </p:nvPicPr>
            <p:blipFill>
              <a:blip r:embed="rId6"/>
              <a:stretch>
                <a:fillRect/>
              </a:stretch>
            </p:blipFill>
            <p:spPr>
              <a:xfrm>
                <a:off x="9923084" y="10991618"/>
                <a:ext cx="26603" cy="36418"/>
              </a:xfrm>
              <a:prstGeom prst="rect">
                <a:avLst/>
              </a:prstGeom>
            </p:spPr>
          </p:pic>
        </mc:Fallback>
      </mc:AlternateContent>
      <p:cxnSp>
        <p:nvCxnSpPr>
          <p:cNvPr id="22" name="Straight Arrow Connector 21">
            <a:extLst>
              <a:ext uri="{FF2B5EF4-FFF2-40B4-BE49-F238E27FC236}">
                <a16:creationId xmlns:a16="http://schemas.microsoft.com/office/drawing/2014/main" id="{D014A93C-55BC-4150-9E12-352F21313E3A}"/>
              </a:ext>
            </a:extLst>
          </p:cNvPr>
          <p:cNvCxnSpPr>
            <a:cxnSpLocks/>
          </p:cNvCxnSpPr>
          <p:nvPr/>
        </p:nvCxnSpPr>
        <p:spPr>
          <a:xfrm>
            <a:off x="3407712" y="3693823"/>
            <a:ext cx="4439016" cy="0"/>
          </a:xfrm>
          <a:prstGeom prst="straightConnector1">
            <a:avLst/>
          </a:prstGeom>
          <a:noFill/>
          <a:ln w="6350" cap="flat" cmpd="sng" algn="ctr">
            <a:solidFill>
              <a:srgbClr val="0078D7"/>
            </a:solidFill>
            <a:prstDash val="solid"/>
            <a:miter lim="800000"/>
            <a:headEnd type="triangle"/>
            <a:tailEnd type="triangle"/>
          </a:ln>
          <a:effectLst/>
        </p:spPr>
      </p:cxnSp>
      <p:sp>
        <p:nvSpPr>
          <p:cNvPr id="24" name="TextBox 23">
            <a:extLst>
              <a:ext uri="{FF2B5EF4-FFF2-40B4-BE49-F238E27FC236}">
                <a16:creationId xmlns:a16="http://schemas.microsoft.com/office/drawing/2014/main" id="{DEA9F871-720F-4019-A90C-8F5EBDEC4C3A}"/>
              </a:ext>
            </a:extLst>
          </p:cNvPr>
          <p:cNvSpPr txBox="1"/>
          <p:nvPr/>
        </p:nvSpPr>
        <p:spPr>
          <a:xfrm>
            <a:off x="2082984" y="5780457"/>
            <a:ext cx="1440678" cy="350330"/>
          </a:xfrm>
          <a:prstGeom prst="rect">
            <a:avLst/>
          </a:prstGeom>
        </p:spPr>
        <p:txBody>
          <a:bodyPr wrap="square" rtlCol="0">
            <a:spAutoFit/>
          </a:bodyPr>
          <a:lstStyle/>
          <a:p>
            <a:pPr algn="ctr" defTabSz="932563">
              <a:defRPr/>
            </a:pPr>
            <a:r>
              <a:rPr lang="en-US" sz="1632">
                <a:solidFill>
                  <a:srgbClr val="000000"/>
                </a:solidFill>
                <a:latin typeface="Segoe UI Semibold"/>
              </a:rPr>
              <a:t>IoT Devices</a:t>
            </a:r>
          </a:p>
        </p:txBody>
      </p:sp>
      <p:sp>
        <p:nvSpPr>
          <p:cNvPr id="26" name="TextBox 25">
            <a:extLst>
              <a:ext uri="{FF2B5EF4-FFF2-40B4-BE49-F238E27FC236}">
                <a16:creationId xmlns:a16="http://schemas.microsoft.com/office/drawing/2014/main" id="{F3801E2D-FEC1-4AE5-B066-1BD6354A596D}"/>
              </a:ext>
            </a:extLst>
          </p:cNvPr>
          <p:cNvSpPr txBox="1"/>
          <p:nvPr/>
        </p:nvSpPr>
        <p:spPr>
          <a:xfrm>
            <a:off x="7595951" y="5778772"/>
            <a:ext cx="2046336" cy="350330"/>
          </a:xfrm>
          <a:prstGeom prst="rect">
            <a:avLst/>
          </a:prstGeom>
        </p:spPr>
        <p:txBody>
          <a:bodyPr wrap="square" rtlCol="0">
            <a:spAutoFit/>
          </a:bodyPr>
          <a:lstStyle/>
          <a:p>
            <a:pPr algn="ctr" defTabSz="932563">
              <a:defRPr/>
            </a:pPr>
            <a:r>
              <a:rPr lang="en-US" sz="1632">
                <a:solidFill>
                  <a:srgbClr val="000000"/>
                </a:solidFill>
                <a:latin typeface="Segoe UI Semibold"/>
              </a:rPr>
              <a:t>IoT Hub</a:t>
            </a:r>
          </a:p>
        </p:txBody>
      </p:sp>
      <p:sp>
        <p:nvSpPr>
          <p:cNvPr id="27" name="chip" title="Icon of a computer chip">
            <a:extLst>
              <a:ext uri="{FF2B5EF4-FFF2-40B4-BE49-F238E27FC236}">
                <a16:creationId xmlns:a16="http://schemas.microsoft.com/office/drawing/2014/main" id="{31D96FE9-C8DE-468C-8074-AC4C4D3BBE72}"/>
              </a:ext>
            </a:extLst>
          </p:cNvPr>
          <p:cNvSpPr>
            <a:spLocks noChangeAspect="1" noEditPoints="1"/>
          </p:cNvSpPr>
          <p:nvPr/>
        </p:nvSpPr>
        <p:spPr bwMode="auto">
          <a:xfrm>
            <a:off x="2346286" y="2052373"/>
            <a:ext cx="914077" cy="93260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kern="0">
              <a:gradFill>
                <a:gsLst>
                  <a:gs pos="0">
                    <a:srgbClr val="505050"/>
                  </a:gs>
                  <a:gs pos="100000">
                    <a:srgbClr val="505050"/>
                  </a:gs>
                </a:gsLst>
              </a:gradFill>
              <a:latin typeface="Segoe UI"/>
            </a:endParaRPr>
          </a:p>
        </p:txBody>
      </p:sp>
      <p:pic>
        <p:nvPicPr>
          <p:cNvPr id="8" name="Picture 7" descr="A picture containing clock&#10;&#10;Description automatically generated">
            <a:extLst>
              <a:ext uri="{FF2B5EF4-FFF2-40B4-BE49-F238E27FC236}">
                <a16:creationId xmlns:a16="http://schemas.microsoft.com/office/drawing/2014/main" id="{039F2ADA-5CCB-4A3D-8A9B-1C3FF2B347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4642" y="3168292"/>
            <a:ext cx="1019643" cy="1019643"/>
          </a:xfrm>
          <a:prstGeom prst="rect">
            <a:avLst/>
          </a:prstGeom>
        </p:spPr>
      </p:pic>
      <p:sp>
        <p:nvSpPr>
          <p:cNvPr id="13" name="chip" title="Icon of a computer chip">
            <a:extLst>
              <a:ext uri="{FF2B5EF4-FFF2-40B4-BE49-F238E27FC236}">
                <a16:creationId xmlns:a16="http://schemas.microsoft.com/office/drawing/2014/main" id="{9C49A81F-454A-4DBD-AA86-C0761A7456B0}"/>
              </a:ext>
            </a:extLst>
          </p:cNvPr>
          <p:cNvSpPr>
            <a:spLocks noChangeAspect="1" noEditPoints="1"/>
          </p:cNvSpPr>
          <p:nvPr/>
        </p:nvSpPr>
        <p:spPr bwMode="auto">
          <a:xfrm>
            <a:off x="2346286" y="3255336"/>
            <a:ext cx="914077" cy="93260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kern="0">
              <a:gradFill>
                <a:gsLst>
                  <a:gs pos="0">
                    <a:srgbClr val="505050"/>
                  </a:gs>
                  <a:gs pos="100000">
                    <a:srgbClr val="505050"/>
                  </a:gs>
                </a:gsLst>
              </a:gradFill>
              <a:latin typeface="Segoe UI"/>
            </a:endParaRPr>
          </a:p>
        </p:txBody>
      </p:sp>
      <p:sp>
        <p:nvSpPr>
          <p:cNvPr id="14" name="chip" title="Icon of a computer chip">
            <a:extLst>
              <a:ext uri="{FF2B5EF4-FFF2-40B4-BE49-F238E27FC236}">
                <a16:creationId xmlns:a16="http://schemas.microsoft.com/office/drawing/2014/main" id="{69A920F5-A77E-474D-9CF0-42B1DFC18EB4}"/>
              </a:ext>
            </a:extLst>
          </p:cNvPr>
          <p:cNvSpPr>
            <a:spLocks noChangeAspect="1" noEditPoints="1"/>
          </p:cNvSpPr>
          <p:nvPr/>
        </p:nvSpPr>
        <p:spPr bwMode="auto">
          <a:xfrm>
            <a:off x="2346285" y="4458299"/>
            <a:ext cx="914077" cy="93260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kern="0">
              <a:gradFill>
                <a:gsLst>
                  <a:gs pos="0">
                    <a:srgbClr val="505050"/>
                  </a:gs>
                  <a:gs pos="100000">
                    <a:srgbClr val="505050"/>
                  </a:gs>
                </a:gsLst>
              </a:gradFill>
              <a:latin typeface="Segoe UI"/>
            </a:endParaRPr>
          </a:p>
        </p:txBody>
      </p:sp>
      <p:pic>
        <p:nvPicPr>
          <p:cNvPr id="15" name="Picture 14" descr="A picture containing clock&#10;&#10;Description automatically generated">
            <a:extLst>
              <a:ext uri="{FF2B5EF4-FFF2-40B4-BE49-F238E27FC236}">
                <a16:creationId xmlns:a16="http://schemas.microsoft.com/office/drawing/2014/main" id="{C0952D9B-C8F2-4FDF-9BDD-2572411978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0186" y="4392938"/>
            <a:ext cx="994099" cy="994099"/>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7DCFCBFC-F046-41D3-9F25-D3FF8C0FED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0186" y="1974208"/>
            <a:ext cx="1005928" cy="1005928"/>
          </a:xfrm>
          <a:prstGeom prst="rect">
            <a:avLst/>
          </a:prstGeom>
        </p:spPr>
      </p:pic>
      <p:cxnSp>
        <p:nvCxnSpPr>
          <p:cNvPr id="17" name="Straight Arrow Connector 16">
            <a:extLst>
              <a:ext uri="{FF2B5EF4-FFF2-40B4-BE49-F238E27FC236}">
                <a16:creationId xmlns:a16="http://schemas.microsoft.com/office/drawing/2014/main" id="{7466D29C-2DCF-45C5-803D-B0D5F5BD5F18}"/>
              </a:ext>
            </a:extLst>
          </p:cNvPr>
          <p:cNvCxnSpPr>
            <a:cxnSpLocks/>
          </p:cNvCxnSpPr>
          <p:nvPr/>
        </p:nvCxnSpPr>
        <p:spPr>
          <a:xfrm>
            <a:off x="3407712" y="2493873"/>
            <a:ext cx="4439016" cy="1003389"/>
          </a:xfrm>
          <a:prstGeom prst="straightConnector1">
            <a:avLst/>
          </a:prstGeom>
          <a:noFill/>
          <a:ln w="6350" cap="flat" cmpd="sng" algn="ctr">
            <a:solidFill>
              <a:srgbClr val="0078D7"/>
            </a:solidFill>
            <a:prstDash val="solid"/>
            <a:miter lim="800000"/>
            <a:headEnd type="triangle"/>
            <a:tailEnd type="triangle"/>
          </a:ln>
          <a:effectLst/>
        </p:spPr>
      </p:cxnSp>
      <p:cxnSp>
        <p:nvCxnSpPr>
          <p:cNvPr id="19" name="Straight Arrow Connector 18">
            <a:extLst>
              <a:ext uri="{FF2B5EF4-FFF2-40B4-BE49-F238E27FC236}">
                <a16:creationId xmlns:a16="http://schemas.microsoft.com/office/drawing/2014/main" id="{20CFB7AA-636F-42E1-8BE8-3699243CD945}"/>
              </a:ext>
            </a:extLst>
          </p:cNvPr>
          <p:cNvCxnSpPr>
            <a:cxnSpLocks/>
          </p:cNvCxnSpPr>
          <p:nvPr/>
        </p:nvCxnSpPr>
        <p:spPr>
          <a:xfrm>
            <a:off x="3407712" y="4924601"/>
            <a:ext cx="4439016" cy="0"/>
          </a:xfrm>
          <a:prstGeom prst="straightConnector1">
            <a:avLst/>
          </a:prstGeom>
          <a:noFill/>
          <a:ln w="6350" cap="flat" cmpd="sng" algn="ctr">
            <a:solidFill>
              <a:srgbClr val="0078D7"/>
            </a:solidFill>
            <a:prstDash val="solid"/>
            <a:miter lim="800000"/>
            <a:headEnd type="triangle"/>
            <a:tailEnd type="triangle"/>
          </a:ln>
          <a:effectLst/>
        </p:spPr>
      </p:cxnSp>
      <p:cxnSp>
        <p:nvCxnSpPr>
          <p:cNvPr id="25" name="Straight Arrow Connector 24">
            <a:extLst>
              <a:ext uri="{FF2B5EF4-FFF2-40B4-BE49-F238E27FC236}">
                <a16:creationId xmlns:a16="http://schemas.microsoft.com/office/drawing/2014/main" id="{D28F84CB-752B-40A3-ABD5-2BFE788487D5}"/>
              </a:ext>
            </a:extLst>
          </p:cNvPr>
          <p:cNvCxnSpPr>
            <a:cxnSpLocks/>
          </p:cNvCxnSpPr>
          <p:nvPr/>
        </p:nvCxnSpPr>
        <p:spPr>
          <a:xfrm>
            <a:off x="3407712" y="2412321"/>
            <a:ext cx="4439016" cy="0"/>
          </a:xfrm>
          <a:prstGeom prst="straightConnector1">
            <a:avLst/>
          </a:prstGeom>
          <a:noFill/>
          <a:ln w="6350" cap="flat" cmpd="sng" algn="ctr">
            <a:solidFill>
              <a:srgbClr val="0078D7"/>
            </a:solidFill>
            <a:prstDash val="solid"/>
            <a:miter lim="800000"/>
            <a:headEnd type="triangle"/>
            <a:tailEnd type="triangle"/>
          </a:ln>
          <a:effectLst/>
        </p:spPr>
      </p:cxnSp>
      <p:sp>
        <p:nvSpPr>
          <p:cNvPr id="28" name="Rectangle 27">
            <a:extLst>
              <a:ext uri="{FF2B5EF4-FFF2-40B4-BE49-F238E27FC236}">
                <a16:creationId xmlns:a16="http://schemas.microsoft.com/office/drawing/2014/main" id="{4ECF1427-C954-4E77-A7BD-5F12D624C345}"/>
              </a:ext>
            </a:extLst>
          </p:cNvPr>
          <p:cNvSpPr/>
          <p:nvPr/>
        </p:nvSpPr>
        <p:spPr>
          <a:xfrm>
            <a:off x="5330037" y="3270163"/>
            <a:ext cx="2265914" cy="405058"/>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t"/>
          <a:lstStyle/>
          <a:p>
            <a:pPr defTabSz="932563"/>
            <a:r>
              <a:rPr lang="en-US">
                <a:solidFill>
                  <a:srgbClr val="000000"/>
                </a:solidFill>
                <a:latin typeface="Segoe UI"/>
              </a:rPr>
              <a:t>Connection String 1 </a:t>
            </a:r>
          </a:p>
        </p:txBody>
      </p:sp>
      <p:sp>
        <p:nvSpPr>
          <p:cNvPr id="36" name="Rectangle 35">
            <a:extLst>
              <a:ext uri="{FF2B5EF4-FFF2-40B4-BE49-F238E27FC236}">
                <a16:creationId xmlns:a16="http://schemas.microsoft.com/office/drawing/2014/main" id="{B6E770A2-7157-4D18-8F3F-2676E3E3C72E}"/>
              </a:ext>
            </a:extLst>
          </p:cNvPr>
          <p:cNvSpPr/>
          <p:nvPr/>
        </p:nvSpPr>
        <p:spPr>
          <a:xfrm>
            <a:off x="5363351" y="4484928"/>
            <a:ext cx="2265914" cy="405058"/>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t"/>
          <a:lstStyle/>
          <a:p>
            <a:pPr defTabSz="932563"/>
            <a:r>
              <a:rPr lang="en-US">
                <a:solidFill>
                  <a:srgbClr val="000000"/>
                </a:solidFill>
                <a:latin typeface="Segoe UI"/>
              </a:rPr>
              <a:t>Connection String 2 </a:t>
            </a:r>
          </a:p>
        </p:txBody>
      </p:sp>
      <p:sp>
        <p:nvSpPr>
          <p:cNvPr id="37" name="Rectangle 36">
            <a:extLst>
              <a:ext uri="{FF2B5EF4-FFF2-40B4-BE49-F238E27FC236}">
                <a16:creationId xmlns:a16="http://schemas.microsoft.com/office/drawing/2014/main" id="{0267810F-1E9E-4B42-BA06-6782AAE8A118}"/>
              </a:ext>
            </a:extLst>
          </p:cNvPr>
          <p:cNvSpPr/>
          <p:nvPr/>
        </p:nvSpPr>
        <p:spPr>
          <a:xfrm>
            <a:off x="5363351" y="1989956"/>
            <a:ext cx="2265914" cy="405058"/>
          </a:xfrm>
          <a:prstGeom prst="rect">
            <a:avLst/>
          </a:prstGeom>
          <a:noFill/>
          <a:ln>
            <a:solidFill>
              <a:srgbClr val="00B050"/>
            </a:solidFill>
          </a:ln>
        </p:spPr>
        <p:style>
          <a:lnRef idx="2">
            <a:schemeClr val="accent1"/>
          </a:lnRef>
          <a:fillRef idx="1">
            <a:schemeClr val="lt1"/>
          </a:fillRef>
          <a:effectRef idx="0">
            <a:schemeClr val="accent1"/>
          </a:effectRef>
          <a:fontRef idx="minor">
            <a:schemeClr val="dk1"/>
          </a:fontRef>
        </p:style>
        <p:txBody>
          <a:bodyPr rtlCol="0" anchor="t"/>
          <a:lstStyle/>
          <a:p>
            <a:pPr defTabSz="932563"/>
            <a:r>
              <a:rPr lang="en-US">
                <a:solidFill>
                  <a:srgbClr val="000000"/>
                </a:solidFill>
                <a:latin typeface="Segoe UI"/>
              </a:rPr>
              <a:t>Connection String 3 </a:t>
            </a:r>
          </a:p>
        </p:txBody>
      </p:sp>
      <p:sp>
        <p:nvSpPr>
          <p:cNvPr id="3" name="Rectangle 2">
            <a:extLst>
              <a:ext uri="{FF2B5EF4-FFF2-40B4-BE49-F238E27FC236}">
                <a16:creationId xmlns:a16="http://schemas.microsoft.com/office/drawing/2014/main" id="{055BB413-8B4B-485F-AE13-6A003E7095FE}"/>
              </a:ext>
            </a:extLst>
          </p:cNvPr>
          <p:cNvSpPr/>
          <p:nvPr/>
        </p:nvSpPr>
        <p:spPr bwMode="auto">
          <a:xfrm>
            <a:off x="4828349" y="6339840"/>
            <a:ext cx="2670048" cy="5327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247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8" grpId="0" animBg="1"/>
      <p:bldP spid="36"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9837CA1-544A-4B5D-9725-5FCDAF82FB80}"/>
              </a:ext>
            </a:extLst>
          </p:cNvPr>
          <p:cNvGrpSpPr/>
          <p:nvPr/>
        </p:nvGrpSpPr>
        <p:grpSpPr>
          <a:xfrm>
            <a:off x="3368230" y="3739934"/>
            <a:ext cx="333487" cy="344820"/>
            <a:chOff x="1308100" y="3205163"/>
            <a:chExt cx="327025" cy="338138"/>
          </a:xfrm>
        </p:grpSpPr>
        <p:sp>
          <p:nvSpPr>
            <p:cNvPr id="21" name="Freeform 123">
              <a:extLst>
                <a:ext uri="{FF2B5EF4-FFF2-40B4-BE49-F238E27FC236}">
                  <a16:creationId xmlns:a16="http://schemas.microsoft.com/office/drawing/2014/main" id="{66BBE908-5CCD-4D8C-8306-C9AB844827A8}"/>
                </a:ext>
              </a:extLst>
            </p:cNvPr>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solidFill>
              <a:schemeClr val="bg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a:solidFill>
                  <a:prstClr val="black"/>
                </a:solidFill>
                <a:latin typeface="Segoe UI"/>
              </a:endParaRPr>
            </a:p>
          </p:txBody>
        </p:sp>
        <p:sp>
          <p:nvSpPr>
            <p:cNvPr id="22" name="Freeform 124">
              <a:extLst>
                <a:ext uri="{FF2B5EF4-FFF2-40B4-BE49-F238E27FC236}">
                  <a16:creationId xmlns:a16="http://schemas.microsoft.com/office/drawing/2014/main" id="{C63B6876-3F2A-41AA-9EB4-652A770CADE4}"/>
                </a:ext>
              </a:extLst>
            </p:cNvPr>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solidFill>
              <a:schemeClr val="bg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a:solidFill>
                  <a:prstClr val="black"/>
                </a:solidFill>
                <a:latin typeface="Segoe UI"/>
              </a:endParaRPr>
            </a:p>
          </p:txBody>
        </p:sp>
        <p:sp>
          <p:nvSpPr>
            <p:cNvPr id="23" name="Freeform 125">
              <a:extLst>
                <a:ext uri="{FF2B5EF4-FFF2-40B4-BE49-F238E27FC236}">
                  <a16:creationId xmlns:a16="http://schemas.microsoft.com/office/drawing/2014/main" id="{F8B41589-DACD-4DBC-B8D0-0B92BFBBCD56}"/>
                </a:ext>
              </a:extLst>
            </p:cNvPr>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solidFill>
              <a:schemeClr val="bg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563"/>
              <a:endParaRPr lang="en-US">
                <a:solidFill>
                  <a:prstClr val="black"/>
                </a:solidFill>
                <a:latin typeface="Segoe UI"/>
              </a:endParaRPr>
            </a:p>
          </p:txBody>
        </p:sp>
      </p:grpSp>
      <p:sp>
        <p:nvSpPr>
          <p:cNvPr id="3" name="Title 2">
            <a:extLst>
              <a:ext uri="{FF2B5EF4-FFF2-40B4-BE49-F238E27FC236}">
                <a16:creationId xmlns:a16="http://schemas.microsoft.com/office/drawing/2014/main" id="{1E3AFC93-C32D-4F10-AFF8-18B2D79181A1}"/>
              </a:ext>
            </a:extLst>
          </p:cNvPr>
          <p:cNvSpPr>
            <a:spLocks noGrp="1"/>
          </p:cNvSpPr>
          <p:nvPr>
            <p:ph type="title"/>
          </p:nvPr>
        </p:nvSpPr>
        <p:spPr>
          <a:xfrm>
            <a:off x="244169" y="234192"/>
            <a:ext cx="10724938" cy="956914"/>
          </a:xfrm>
        </p:spPr>
        <p:txBody>
          <a:bodyPr>
            <a:normAutofit/>
          </a:bodyPr>
          <a:lstStyle/>
          <a:p>
            <a:r>
              <a:rPr lang="en-US" sz="4080"/>
              <a:t>IoT Hub Device Provisioning Service</a:t>
            </a:r>
          </a:p>
        </p:txBody>
      </p:sp>
      <p:sp>
        <p:nvSpPr>
          <p:cNvPr id="26" name="Text Placeholder 2">
            <a:extLst>
              <a:ext uri="{FF2B5EF4-FFF2-40B4-BE49-F238E27FC236}">
                <a16:creationId xmlns:a16="http://schemas.microsoft.com/office/drawing/2014/main" id="{2A6A4736-5AED-425D-A19B-1F608C958425}"/>
              </a:ext>
            </a:extLst>
          </p:cNvPr>
          <p:cNvSpPr txBox="1">
            <a:spLocks/>
          </p:cNvSpPr>
          <p:nvPr/>
        </p:nvSpPr>
        <p:spPr>
          <a:xfrm>
            <a:off x="488440" y="1199880"/>
            <a:ext cx="6689466" cy="707008"/>
          </a:xfrm>
          <a:prstGeom prst="rect">
            <a:avLst/>
          </a:prstGeom>
        </p:spPr>
        <p:txBody>
          <a:bodyPr vert="horz" lIns="93260" tIns="46630" rIns="93260" bIns="4663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66298"/>
            <a:endParaRPr lang="en-US" sz="1836">
              <a:solidFill>
                <a:srgbClr val="000000">
                  <a:tint val="75000"/>
                </a:srgbClr>
              </a:solidFill>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474442FC-C345-46FB-8E48-4C6DD29FB5AE}"/>
              </a:ext>
            </a:extLst>
          </p:cNvPr>
          <p:cNvSpPr txBox="1">
            <a:spLocks/>
          </p:cNvSpPr>
          <p:nvPr/>
        </p:nvSpPr>
        <p:spPr>
          <a:xfrm>
            <a:off x="521037" y="745001"/>
            <a:ext cx="10724938"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2040" dirty="0">
                <a:solidFill>
                  <a:srgbClr val="000000"/>
                </a:solidFill>
                <a:latin typeface="Segoe UI" panose="020B0502040204020203" pitchFamily="34" charset="0"/>
                <a:cs typeface="Segoe UI" panose="020B0502040204020203" pitchFamily="34" charset="0"/>
              </a:rPr>
              <a:t>A helper service for IoT Hub that enables zero-touch, just-in-time provisioning to the right IoT hub without requiring human intervention.</a:t>
            </a:r>
          </a:p>
        </p:txBody>
      </p:sp>
      <p:sp>
        <p:nvSpPr>
          <p:cNvPr id="31" name="TextBox 30">
            <a:extLst>
              <a:ext uri="{FF2B5EF4-FFF2-40B4-BE49-F238E27FC236}">
                <a16:creationId xmlns:a16="http://schemas.microsoft.com/office/drawing/2014/main" id="{0205AD3B-0AE8-4DC0-9181-32EE997B240F}"/>
              </a:ext>
            </a:extLst>
          </p:cNvPr>
          <p:cNvSpPr txBox="1"/>
          <p:nvPr/>
        </p:nvSpPr>
        <p:spPr>
          <a:xfrm>
            <a:off x="2804456" y="4122568"/>
            <a:ext cx="1440678" cy="350330"/>
          </a:xfrm>
          <a:prstGeom prst="rect">
            <a:avLst/>
          </a:prstGeom>
        </p:spPr>
        <p:txBody>
          <a:bodyPr wrap="square" rtlCol="0">
            <a:spAutoFit/>
          </a:bodyPr>
          <a:lstStyle/>
          <a:p>
            <a:pPr algn="ctr" defTabSz="932563">
              <a:defRPr/>
            </a:pPr>
            <a:r>
              <a:rPr lang="en-US" sz="1632">
                <a:solidFill>
                  <a:srgbClr val="000000"/>
                </a:solidFill>
                <a:latin typeface="Segoe UI Semibold"/>
              </a:rPr>
              <a:t>IoT Devices</a:t>
            </a:r>
          </a:p>
        </p:txBody>
      </p:sp>
      <p:sp>
        <p:nvSpPr>
          <p:cNvPr id="33" name="chip" title="Icon of a computer chip">
            <a:extLst>
              <a:ext uri="{FF2B5EF4-FFF2-40B4-BE49-F238E27FC236}">
                <a16:creationId xmlns:a16="http://schemas.microsoft.com/office/drawing/2014/main" id="{92BB6794-9527-4E73-BBE3-ADE0E1B878EA}"/>
              </a:ext>
            </a:extLst>
          </p:cNvPr>
          <p:cNvSpPr>
            <a:spLocks noChangeAspect="1" noEditPoints="1"/>
          </p:cNvSpPr>
          <p:nvPr/>
        </p:nvSpPr>
        <p:spPr bwMode="auto">
          <a:xfrm>
            <a:off x="3067758" y="3127686"/>
            <a:ext cx="852789" cy="87007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kern="0">
              <a:gradFill>
                <a:gsLst>
                  <a:gs pos="0">
                    <a:srgbClr val="505050"/>
                  </a:gs>
                  <a:gs pos="100000">
                    <a:srgbClr val="505050"/>
                  </a:gs>
                </a:gsLst>
              </a:gradFill>
              <a:latin typeface="Segoe UI"/>
            </a:endParaRPr>
          </a:p>
        </p:txBody>
      </p:sp>
      <p:sp>
        <p:nvSpPr>
          <p:cNvPr id="34" name="TextBox 33">
            <a:extLst>
              <a:ext uri="{FF2B5EF4-FFF2-40B4-BE49-F238E27FC236}">
                <a16:creationId xmlns:a16="http://schemas.microsoft.com/office/drawing/2014/main" id="{C164D5C3-CA19-46CD-8C6B-00802E63FCDD}"/>
              </a:ext>
            </a:extLst>
          </p:cNvPr>
          <p:cNvSpPr txBox="1"/>
          <p:nvPr/>
        </p:nvSpPr>
        <p:spPr>
          <a:xfrm>
            <a:off x="7743205" y="4075540"/>
            <a:ext cx="2046336" cy="350330"/>
          </a:xfrm>
          <a:prstGeom prst="rect">
            <a:avLst/>
          </a:prstGeom>
        </p:spPr>
        <p:txBody>
          <a:bodyPr wrap="square" rtlCol="0">
            <a:spAutoFit/>
          </a:bodyPr>
          <a:lstStyle/>
          <a:p>
            <a:pPr algn="ctr" defTabSz="932563">
              <a:defRPr/>
            </a:pPr>
            <a:r>
              <a:rPr lang="en-US" sz="1632">
                <a:solidFill>
                  <a:srgbClr val="000000"/>
                </a:solidFill>
                <a:latin typeface="Segoe UI Semibold"/>
              </a:rPr>
              <a:t>IoT Hub</a:t>
            </a:r>
          </a:p>
        </p:txBody>
      </p:sp>
      <p:pic>
        <p:nvPicPr>
          <p:cNvPr id="35" name="Picture 34" descr="A picture containing clock&#10;&#10;Description automatically generated">
            <a:extLst>
              <a:ext uri="{FF2B5EF4-FFF2-40B4-BE49-F238E27FC236}">
                <a16:creationId xmlns:a16="http://schemas.microsoft.com/office/drawing/2014/main" id="{74496F2E-EE08-4AD7-84EA-F7079EF757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8461" y="3168292"/>
            <a:ext cx="795824" cy="795824"/>
          </a:xfrm>
          <a:prstGeom prst="rect">
            <a:avLst/>
          </a:prstGeom>
        </p:spPr>
      </p:pic>
      <p:pic>
        <p:nvPicPr>
          <p:cNvPr id="24" name="Graphic 23">
            <a:extLst>
              <a:ext uri="{FF2B5EF4-FFF2-40B4-BE49-F238E27FC236}">
                <a16:creationId xmlns:a16="http://schemas.microsoft.com/office/drawing/2014/main" id="{6D282410-8D07-4836-BD43-D2C024551C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2954" y="3142836"/>
            <a:ext cx="795824" cy="829484"/>
          </a:xfrm>
          <a:prstGeom prst="rect">
            <a:avLst/>
          </a:prstGeom>
        </p:spPr>
      </p:pic>
      <p:sp>
        <p:nvSpPr>
          <p:cNvPr id="36" name="TextBox 35">
            <a:extLst>
              <a:ext uri="{FF2B5EF4-FFF2-40B4-BE49-F238E27FC236}">
                <a16:creationId xmlns:a16="http://schemas.microsoft.com/office/drawing/2014/main" id="{BD3956DC-9590-4A1C-BA1B-002E5208E799}"/>
              </a:ext>
            </a:extLst>
          </p:cNvPr>
          <p:cNvSpPr txBox="1"/>
          <p:nvPr/>
        </p:nvSpPr>
        <p:spPr>
          <a:xfrm>
            <a:off x="5134541" y="4122569"/>
            <a:ext cx="2046336" cy="862647"/>
          </a:xfrm>
          <a:prstGeom prst="rect">
            <a:avLst/>
          </a:prstGeom>
        </p:spPr>
        <p:txBody>
          <a:bodyPr wrap="square" rtlCol="0">
            <a:spAutoFit/>
          </a:bodyPr>
          <a:lstStyle/>
          <a:p>
            <a:pPr algn="ctr" defTabSz="932563">
              <a:defRPr/>
            </a:pPr>
            <a:r>
              <a:rPr lang="en-US" sz="1632">
                <a:solidFill>
                  <a:srgbClr val="000000"/>
                </a:solidFill>
                <a:latin typeface="Segoe UI Semibold"/>
              </a:rPr>
              <a:t>IoT Hub Device Provisioning Service</a:t>
            </a:r>
          </a:p>
        </p:txBody>
      </p:sp>
      <p:cxnSp>
        <p:nvCxnSpPr>
          <p:cNvPr id="38" name="Straight Arrow Connector 37">
            <a:extLst>
              <a:ext uri="{FF2B5EF4-FFF2-40B4-BE49-F238E27FC236}">
                <a16:creationId xmlns:a16="http://schemas.microsoft.com/office/drawing/2014/main" id="{72EB37C6-E94A-4B18-9CA9-3D4226637C8C}"/>
              </a:ext>
            </a:extLst>
          </p:cNvPr>
          <p:cNvCxnSpPr>
            <a:cxnSpLocks/>
          </p:cNvCxnSpPr>
          <p:nvPr/>
        </p:nvCxnSpPr>
        <p:spPr>
          <a:xfrm flipH="1">
            <a:off x="4038682" y="3593918"/>
            <a:ext cx="1626136"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937E7A4-0F47-4AE9-A28C-889391BB1CD1}"/>
              </a:ext>
            </a:extLst>
          </p:cNvPr>
          <p:cNvCxnSpPr>
            <a:cxnSpLocks/>
          </p:cNvCxnSpPr>
          <p:nvPr/>
        </p:nvCxnSpPr>
        <p:spPr>
          <a:xfrm flipH="1">
            <a:off x="6662771" y="3593918"/>
            <a:ext cx="1626136" cy="0"/>
          </a:xfrm>
          <a:prstGeom prst="straightConnector1">
            <a:avLst/>
          </a:prstGeom>
          <a:ln w="28575">
            <a:solidFill>
              <a:srgbClr val="11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E45006B-7410-40CD-944C-DD941984F81C}"/>
              </a:ext>
            </a:extLst>
          </p:cNvPr>
          <p:cNvSpPr/>
          <p:nvPr/>
        </p:nvSpPr>
        <p:spPr bwMode="auto">
          <a:xfrm>
            <a:off x="4828349" y="6339840"/>
            <a:ext cx="2670048" cy="5327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341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15601A-0DD7-4067-88A8-B3A4F2536376}"/>
              </a:ext>
            </a:extLst>
          </p:cNvPr>
          <p:cNvGrpSpPr/>
          <p:nvPr/>
        </p:nvGrpSpPr>
        <p:grpSpPr>
          <a:xfrm>
            <a:off x="6210011" y="2065240"/>
            <a:ext cx="3776245" cy="2572863"/>
            <a:chOff x="6443863" y="169652"/>
            <a:chExt cx="3703063" cy="2523002"/>
          </a:xfrm>
        </p:grpSpPr>
        <p:sp>
          <p:nvSpPr>
            <p:cNvPr id="27" name="Rectangle 26">
              <a:extLst>
                <a:ext uri="{FF2B5EF4-FFF2-40B4-BE49-F238E27FC236}">
                  <a16:creationId xmlns:a16="http://schemas.microsoft.com/office/drawing/2014/main" id="{B7E96807-417B-4853-823C-2CA2C160C939}"/>
                </a:ext>
              </a:extLst>
            </p:cNvPr>
            <p:cNvSpPr/>
            <p:nvPr/>
          </p:nvSpPr>
          <p:spPr>
            <a:xfrm>
              <a:off x="8108231" y="169652"/>
              <a:ext cx="2038695" cy="1305098"/>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r" defTabSz="932563"/>
              <a:r>
                <a:rPr lang="en-US" sz="1632">
                  <a:solidFill>
                    <a:srgbClr val="000000"/>
                  </a:solidFill>
                  <a:latin typeface="Segoe UI Light" panose="020B0502040204020203" pitchFamily="34" charset="0"/>
                  <a:cs typeface="Segoe UI Light" panose="020B0502040204020203" pitchFamily="34" charset="0"/>
                </a:rPr>
                <a:t>IoT Hub</a:t>
              </a:r>
            </a:p>
          </p:txBody>
        </p:sp>
        <p:sp>
          <p:nvSpPr>
            <p:cNvPr id="28" name="Rectangle 27">
              <a:extLst>
                <a:ext uri="{FF2B5EF4-FFF2-40B4-BE49-F238E27FC236}">
                  <a16:creationId xmlns:a16="http://schemas.microsoft.com/office/drawing/2014/main" id="{9D397BBE-DC6E-4BBE-A994-BB1730A23EE0}"/>
                </a:ext>
              </a:extLst>
            </p:cNvPr>
            <p:cNvSpPr/>
            <p:nvPr/>
          </p:nvSpPr>
          <p:spPr>
            <a:xfrm>
              <a:off x="7589820" y="566960"/>
              <a:ext cx="2038695" cy="1305098"/>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r" defTabSz="932563"/>
              <a:r>
                <a:rPr lang="en-US" sz="1632">
                  <a:solidFill>
                    <a:srgbClr val="000000"/>
                  </a:solidFill>
                  <a:latin typeface="Segoe UI Light" panose="020B0502040204020203" pitchFamily="34" charset="0"/>
                  <a:cs typeface="Segoe UI Light" panose="020B0502040204020203" pitchFamily="34" charset="0"/>
                </a:rPr>
                <a:t>IoT Hub</a:t>
              </a:r>
            </a:p>
          </p:txBody>
        </p:sp>
        <p:sp>
          <p:nvSpPr>
            <p:cNvPr id="30" name="Rectangle 29">
              <a:extLst>
                <a:ext uri="{FF2B5EF4-FFF2-40B4-BE49-F238E27FC236}">
                  <a16:creationId xmlns:a16="http://schemas.microsoft.com/office/drawing/2014/main" id="{DF11C572-FA63-45A4-9E4D-25E892EE9F3E}"/>
                </a:ext>
              </a:extLst>
            </p:cNvPr>
            <p:cNvSpPr/>
            <p:nvPr/>
          </p:nvSpPr>
          <p:spPr>
            <a:xfrm>
              <a:off x="7035155" y="985205"/>
              <a:ext cx="2038695" cy="1305098"/>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r" defTabSz="932563"/>
              <a:r>
                <a:rPr lang="en-US" sz="1632">
                  <a:solidFill>
                    <a:srgbClr val="000000"/>
                  </a:solidFill>
                  <a:latin typeface="Segoe UI Light" panose="020B0502040204020203" pitchFamily="34" charset="0"/>
                  <a:cs typeface="Segoe UI Light" panose="020B0502040204020203" pitchFamily="34" charset="0"/>
                </a:rPr>
                <a:t>IoT Hub</a:t>
              </a:r>
            </a:p>
          </p:txBody>
        </p:sp>
        <p:sp>
          <p:nvSpPr>
            <p:cNvPr id="31" name="Rectangle 30">
              <a:extLst>
                <a:ext uri="{FF2B5EF4-FFF2-40B4-BE49-F238E27FC236}">
                  <a16:creationId xmlns:a16="http://schemas.microsoft.com/office/drawing/2014/main" id="{417F5E8E-A339-453A-98CD-A5F92D008A86}"/>
                </a:ext>
              </a:extLst>
            </p:cNvPr>
            <p:cNvSpPr/>
            <p:nvPr/>
          </p:nvSpPr>
          <p:spPr>
            <a:xfrm>
              <a:off x="6443863" y="1387556"/>
              <a:ext cx="2038695" cy="1305098"/>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r" defTabSz="932563"/>
              <a:r>
                <a:rPr lang="en-US" sz="1632">
                  <a:solidFill>
                    <a:srgbClr val="000000"/>
                  </a:solidFill>
                  <a:latin typeface="Segoe UI Light" panose="020B0502040204020203" pitchFamily="34" charset="0"/>
                  <a:cs typeface="Segoe UI Light" panose="020B0502040204020203" pitchFamily="34" charset="0"/>
                </a:rPr>
                <a:t>IoT Hub</a:t>
              </a:r>
            </a:p>
          </p:txBody>
        </p:sp>
      </p:grpSp>
      <p:sp>
        <p:nvSpPr>
          <p:cNvPr id="2" name="Title 1">
            <a:extLst>
              <a:ext uri="{FF2B5EF4-FFF2-40B4-BE49-F238E27FC236}">
                <a16:creationId xmlns:a16="http://schemas.microsoft.com/office/drawing/2014/main" id="{0CC86FF5-28E4-458A-8D30-A9F042ACA464}"/>
              </a:ext>
            </a:extLst>
          </p:cNvPr>
          <p:cNvSpPr>
            <a:spLocks noGrp="1"/>
          </p:cNvSpPr>
          <p:nvPr>
            <p:ph type="title"/>
          </p:nvPr>
        </p:nvSpPr>
        <p:spPr>
          <a:xfrm>
            <a:off x="288972" y="133726"/>
            <a:ext cx="11385908" cy="899390"/>
          </a:xfrm>
        </p:spPr>
        <p:txBody>
          <a:bodyPr>
            <a:normAutofit/>
          </a:bodyPr>
          <a:lstStyle/>
          <a:p>
            <a:r>
              <a:rPr lang="en-US"/>
              <a:t>Provisioning with IoT Hub Device Provisioning Service</a:t>
            </a:r>
          </a:p>
        </p:txBody>
      </p:sp>
      <p:sp>
        <p:nvSpPr>
          <p:cNvPr id="5" name="Rectangle 4">
            <a:extLst>
              <a:ext uri="{FF2B5EF4-FFF2-40B4-BE49-F238E27FC236}">
                <a16:creationId xmlns:a16="http://schemas.microsoft.com/office/drawing/2014/main" id="{8DD5B9B0-A1DC-44EE-8847-4C74B17A7EC8}"/>
              </a:ext>
            </a:extLst>
          </p:cNvPr>
          <p:cNvSpPr/>
          <p:nvPr/>
        </p:nvSpPr>
        <p:spPr>
          <a:xfrm>
            <a:off x="5718835" y="3723886"/>
            <a:ext cx="2078985" cy="1330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632">
                <a:solidFill>
                  <a:srgbClr val="000000"/>
                </a:solidFill>
                <a:latin typeface="Segoe UI Light" panose="020B0502040204020203" pitchFamily="34" charset="0"/>
                <a:cs typeface="Segoe UI Light" panose="020B0502040204020203" pitchFamily="34" charset="0"/>
              </a:rPr>
              <a:t>IoT Hub</a:t>
            </a:r>
          </a:p>
        </p:txBody>
      </p:sp>
      <p:sp>
        <p:nvSpPr>
          <p:cNvPr id="6" name="Rectangle 5">
            <a:extLst>
              <a:ext uri="{FF2B5EF4-FFF2-40B4-BE49-F238E27FC236}">
                <a16:creationId xmlns:a16="http://schemas.microsoft.com/office/drawing/2014/main" id="{95C10FCC-AFE6-40FD-ACE9-D58DF8AECBCD}"/>
              </a:ext>
            </a:extLst>
          </p:cNvPr>
          <p:cNvSpPr/>
          <p:nvPr/>
        </p:nvSpPr>
        <p:spPr>
          <a:xfrm>
            <a:off x="1190440" y="4681192"/>
            <a:ext cx="1283035" cy="618822"/>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63"/>
            <a:r>
              <a:rPr lang="en-US" sz="1632">
                <a:solidFill>
                  <a:srgbClr val="FFFFFF"/>
                </a:solidFill>
                <a:latin typeface="Segoe UI Light" panose="020B0502040204020203" pitchFamily="34" charset="0"/>
                <a:cs typeface="Segoe UI Light" panose="020B0502040204020203" pitchFamily="34" charset="0"/>
              </a:rPr>
              <a:t>Device</a:t>
            </a:r>
          </a:p>
        </p:txBody>
      </p:sp>
      <p:sp>
        <p:nvSpPr>
          <p:cNvPr id="8" name="Rectangle 7">
            <a:extLst>
              <a:ext uri="{FF2B5EF4-FFF2-40B4-BE49-F238E27FC236}">
                <a16:creationId xmlns:a16="http://schemas.microsoft.com/office/drawing/2014/main" id="{77020A9B-E694-49AD-A013-864E87BF9714}"/>
              </a:ext>
            </a:extLst>
          </p:cNvPr>
          <p:cNvSpPr/>
          <p:nvPr/>
        </p:nvSpPr>
        <p:spPr>
          <a:xfrm>
            <a:off x="1831959" y="2646383"/>
            <a:ext cx="2391790" cy="718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632">
                <a:solidFill>
                  <a:srgbClr val="000000"/>
                </a:solidFill>
                <a:latin typeface="Segoe UI Light" panose="020B0502040204020203" pitchFamily="34" charset="0"/>
                <a:cs typeface="Segoe UI Light" panose="020B0502040204020203" pitchFamily="34" charset="0"/>
              </a:rPr>
              <a:t>Device Provisioning Service</a:t>
            </a:r>
          </a:p>
        </p:txBody>
      </p:sp>
      <p:sp>
        <p:nvSpPr>
          <p:cNvPr id="10" name="Cloud 9">
            <a:extLst>
              <a:ext uri="{FF2B5EF4-FFF2-40B4-BE49-F238E27FC236}">
                <a16:creationId xmlns:a16="http://schemas.microsoft.com/office/drawing/2014/main" id="{58B43924-238F-4046-8A35-257C35D294E1}"/>
              </a:ext>
            </a:extLst>
          </p:cNvPr>
          <p:cNvSpPr/>
          <p:nvPr/>
        </p:nvSpPr>
        <p:spPr>
          <a:xfrm>
            <a:off x="9118497" y="3450276"/>
            <a:ext cx="2461450" cy="1827813"/>
          </a:xfrm>
          <a:prstGeom prst="clou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r>
              <a:rPr lang="en-US">
                <a:solidFill>
                  <a:srgbClr val="FFFFFF"/>
                </a:solidFill>
                <a:latin typeface="Segoe UI Light" panose="020B0502040204020203" pitchFamily="34" charset="0"/>
                <a:cs typeface="Segoe UI Light" panose="020B0502040204020203" pitchFamily="34" charset="0"/>
              </a:rPr>
              <a:t>Business logic</a:t>
            </a:r>
          </a:p>
        </p:txBody>
      </p:sp>
      <p:cxnSp>
        <p:nvCxnSpPr>
          <p:cNvPr id="11" name="Straight Arrow Connector 10">
            <a:extLst>
              <a:ext uri="{FF2B5EF4-FFF2-40B4-BE49-F238E27FC236}">
                <a16:creationId xmlns:a16="http://schemas.microsoft.com/office/drawing/2014/main" id="{21AE8F44-B3FD-40FA-B29C-DB56E5211A21}"/>
              </a:ext>
            </a:extLst>
          </p:cNvPr>
          <p:cNvCxnSpPr>
            <a:cxnSpLocks/>
            <a:stCxn id="5" idx="3"/>
            <a:endCxn id="10" idx="2"/>
          </p:cNvCxnSpPr>
          <p:nvPr/>
        </p:nvCxnSpPr>
        <p:spPr>
          <a:xfrm flipV="1">
            <a:off x="7797821" y="4364182"/>
            <a:ext cx="1328310" cy="25149"/>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7042A24E-1330-436F-B474-46FA1A478EEB}"/>
              </a:ext>
            </a:extLst>
          </p:cNvPr>
          <p:cNvCxnSpPr>
            <a:cxnSpLocks/>
            <a:stCxn id="6" idx="0"/>
            <a:endCxn id="8" idx="2"/>
          </p:cNvCxnSpPr>
          <p:nvPr/>
        </p:nvCxnSpPr>
        <p:spPr>
          <a:xfrm rot="5400000" flipH="1" flipV="1">
            <a:off x="1771798" y="3425137"/>
            <a:ext cx="1316216" cy="1195895"/>
          </a:xfrm>
          <a:prstGeom prst="curvedConnector3">
            <a:avLst>
              <a:gd name="adj1" fmla="val 5531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B612B17F-CC58-42C7-9BE9-C4D26BDD52FB}"/>
              </a:ext>
            </a:extLst>
          </p:cNvPr>
          <p:cNvCxnSpPr>
            <a:cxnSpLocks/>
            <a:stCxn id="8" idx="3"/>
            <a:endCxn id="5" idx="0"/>
          </p:cNvCxnSpPr>
          <p:nvPr/>
        </p:nvCxnSpPr>
        <p:spPr>
          <a:xfrm>
            <a:off x="4223748" y="3005680"/>
            <a:ext cx="2534581" cy="718207"/>
          </a:xfrm>
          <a:prstGeom prst="curvedConnector2">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4E37C41D-A347-450F-AC99-28EDF24A4B0B}"/>
              </a:ext>
            </a:extLst>
          </p:cNvPr>
          <p:cNvCxnSpPr>
            <a:cxnSpLocks/>
            <a:stCxn id="5" idx="0"/>
            <a:endCxn id="8" idx="3"/>
          </p:cNvCxnSpPr>
          <p:nvPr/>
        </p:nvCxnSpPr>
        <p:spPr>
          <a:xfrm rot="16200000" flipV="1">
            <a:off x="5131935" y="2097493"/>
            <a:ext cx="718207" cy="2534581"/>
          </a:xfrm>
          <a:prstGeom prst="curvedConnector2">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440AB167-BAD3-46D8-92F6-E8AAB963C4CE}"/>
              </a:ext>
            </a:extLst>
          </p:cNvPr>
          <p:cNvCxnSpPr>
            <a:cxnSpLocks/>
            <a:stCxn id="8" idx="2"/>
            <a:endCxn id="6" idx="0"/>
          </p:cNvCxnSpPr>
          <p:nvPr/>
        </p:nvCxnSpPr>
        <p:spPr>
          <a:xfrm rot="5400000">
            <a:off x="1771799" y="3425137"/>
            <a:ext cx="1316216" cy="1195895"/>
          </a:xfrm>
          <a:prstGeom prst="curvedConnector3">
            <a:avLst>
              <a:gd name="adj1" fmla="val 58856"/>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B9A758EE-6063-4553-95C6-725798228B87}"/>
              </a:ext>
            </a:extLst>
          </p:cNvPr>
          <p:cNvCxnSpPr>
            <a:cxnSpLocks/>
            <a:stCxn id="6" idx="3"/>
            <a:endCxn id="5" idx="1"/>
          </p:cNvCxnSpPr>
          <p:nvPr/>
        </p:nvCxnSpPr>
        <p:spPr>
          <a:xfrm flipV="1">
            <a:off x="2473476" y="4389331"/>
            <a:ext cx="3245361" cy="601273"/>
          </a:xfrm>
          <a:prstGeom prst="curvedConnector3">
            <a:avLst>
              <a:gd name="adj1" fmla="val 41380"/>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09D99A7F-5694-41F8-B357-7F7E5300082D}"/>
              </a:ext>
            </a:extLst>
          </p:cNvPr>
          <p:cNvCxnSpPr>
            <a:cxnSpLocks/>
            <a:stCxn id="5" idx="1"/>
            <a:endCxn id="6" idx="3"/>
          </p:cNvCxnSpPr>
          <p:nvPr/>
        </p:nvCxnSpPr>
        <p:spPr>
          <a:xfrm rot="10800000" flipV="1">
            <a:off x="2473476" y="4389331"/>
            <a:ext cx="3245361" cy="601273"/>
          </a:xfrm>
          <a:prstGeom prst="curvedConnector3">
            <a:avLst>
              <a:gd name="adj1" fmla="val 36352"/>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Rectangle: Folded Corner 71">
            <a:extLst>
              <a:ext uri="{FF2B5EF4-FFF2-40B4-BE49-F238E27FC236}">
                <a16:creationId xmlns:a16="http://schemas.microsoft.com/office/drawing/2014/main" id="{10344EAF-05F0-4750-85A2-145921D5FDE9}"/>
              </a:ext>
            </a:extLst>
          </p:cNvPr>
          <p:cNvSpPr/>
          <p:nvPr/>
        </p:nvSpPr>
        <p:spPr>
          <a:xfrm>
            <a:off x="1497435" y="3824271"/>
            <a:ext cx="1864943" cy="42020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“where do I go”</a:t>
            </a:r>
          </a:p>
        </p:txBody>
      </p:sp>
      <p:sp>
        <p:nvSpPr>
          <p:cNvPr id="73" name="Rectangle: Folded Corner 72">
            <a:extLst>
              <a:ext uri="{FF2B5EF4-FFF2-40B4-BE49-F238E27FC236}">
                <a16:creationId xmlns:a16="http://schemas.microsoft.com/office/drawing/2014/main" id="{8E5AB058-BEC1-4968-87E6-3E6C2CD0892A}"/>
              </a:ext>
            </a:extLst>
          </p:cNvPr>
          <p:cNvSpPr/>
          <p:nvPr/>
        </p:nvSpPr>
        <p:spPr>
          <a:xfrm>
            <a:off x="1497435" y="3830055"/>
            <a:ext cx="1864943" cy="42020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Device authentication</a:t>
            </a:r>
          </a:p>
        </p:txBody>
      </p:sp>
      <p:sp>
        <p:nvSpPr>
          <p:cNvPr id="74" name="Rectangle: Folded Corner 73">
            <a:extLst>
              <a:ext uri="{FF2B5EF4-FFF2-40B4-BE49-F238E27FC236}">
                <a16:creationId xmlns:a16="http://schemas.microsoft.com/office/drawing/2014/main" id="{8B35449B-3B60-4D1D-AFE8-1C11332990BB}"/>
              </a:ext>
            </a:extLst>
          </p:cNvPr>
          <p:cNvSpPr/>
          <p:nvPr/>
        </p:nvSpPr>
        <p:spPr>
          <a:xfrm>
            <a:off x="856529" y="1636810"/>
            <a:ext cx="2056541" cy="563307"/>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Pre-register device enrollment info</a:t>
            </a:r>
          </a:p>
        </p:txBody>
      </p:sp>
      <p:sp>
        <p:nvSpPr>
          <p:cNvPr id="75" name="Rectangle: Folded Corner 74">
            <a:extLst>
              <a:ext uri="{FF2B5EF4-FFF2-40B4-BE49-F238E27FC236}">
                <a16:creationId xmlns:a16="http://schemas.microsoft.com/office/drawing/2014/main" id="{8D02624A-5B6C-4752-806F-1D9A59C901C1}"/>
              </a:ext>
            </a:extLst>
          </p:cNvPr>
          <p:cNvSpPr/>
          <p:nvPr/>
        </p:nvSpPr>
        <p:spPr>
          <a:xfrm>
            <a:off x="4718971" y="2829173"/>
            <a:ext cx="1864943" cy="635883"/>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Register new device, populate initial config</a:t>
            </a:r>
          </a:p>
        </p:txBody>
      </p:sp>
      <p:sp>
        <p:nvSpPr>
          <p:cNvPr id="76" name="Rectangle: Folded Corner 75">
            <a:extLst>
              <a:ext uri="{FF2B5EF4-FFF2-40B4-BE49-F238E27FC236}">
                <a16:creationId xmlns:a16="http://schemas.microsoft.com/office/drawing/2014/main" id="{CD0DF124-E93C-4DF8-A3CA-6CC94790FC9B}"/>
              </a:ext>
            </a:extLst>
          </p:cNvPr>
          <p:cNvSpPr/>
          <p:nvPr/>
        </p:nvSpPr>
        <p:spPr>
          <a:xfrm>
            <a:off x="4718971" y="2896909"/>
            <a:ext cx="1864943" cy="632560"/>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IoT Hub Connection String</a:t>
            </a:r>
          </a:p>
        </p:txBody>
      </p:sp>
      <p:sp>
        <p:nvSpPr>
          <p:cNvPr id="77" name="Rectangle: Folded Corner 76">
            <a:extLst>
              <a:ext uri="{FF2B5EF4-FFF2-40B4-BE49-F238E27FC236}">
                <a16:creationId xmlns:a16="http://schemas.microsoft.com/office/drawing/2014/main" id="{59F900C3-1802-4F3A-8CF0-ED479855B2D8}"/>
              </a:ext>
            </a:extLst>
          </p:cNvPr>
          <p:cNvSpPr/>
          <p:nvPr/>
        </p:nvSpPr>
        <p:spPr>
          <a:xfrm>
            <a:off x="1488529" y="3693120"/>
            <a:ext cx="1864943" cy="563307"/>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IoT Hub Connection String</a:t>
            </a:r>
          </a:p>
        </p:txBody>
      </p:sp>
      <p:sp>
        <p:nvSpPr>
          <p:cNvPr id="78" name="Rectangle: Folded Corner 77">
            <a:extLst>
              <a:ext uri="{FF2B5EF4-FFF2-40B4-BE49-F238E27FC236}">
                <a16:creationId xmlns:a16="http://schemas.microsoft.com/office/drawing/2014/main" id="{41726772-ECBD-494A-8F02-8340A1EB50E3}"/>
              </a:ext>
            </a:extLst>
          </p:cNvPr>
          <p:cNvSpPr/>
          <p:nvPr/>
        </p:nvSpPr>
        <p:spPr>
          <a:xfrm>
            <a:off x="3163685" y="4380332"/>
            <a:ext cx="1864943" cy="42020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Establish connection</a:t>
            </a:r>
          </a:p>
        </p:txBody>
      </p:sp>
      <p:sp>
        <p:nvSpPr>
          <p:cNvPr id="79" name="Rectangle: Folded Corner 78">
            <a:extLst>
              <a:ext uri="{FF2B5EF4-FFF2-40B4-BE49-F238E27FC236}">
                <a16:creationId xmlns:a16="http://schemas.microsoft.com/office/drawing/2014/main" id="{41D5C8D9-0BBC-45A3-AF29-18E21B19FD52}"/>
              </a:ext>
            </a:extLst>
          </p:cNvPr>
          <p:cNvSpPr/>
          <p:nvPr/>
        </p:nvSpPr>
        <p:spPr>
          <a:xfrm>
            <a:off x="3379169" y="4681192"/>
            <a:ext cx="1864943" cy="42020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Initial configuration</a:t>
            </a:r>
          </a:p>
        </p:txBody>
      </p:sp>
      <p:sp>
        <p:nvSpPr>
          <p:cNvPr id="80" name="Rectangle: Folded Corner 79">
            <a:extLst>
              <a:ext uri="{FF2B5EF4-FFF2-40B4-BE49-F238E27FC236}">
                <a16:creationId xmlns:a16="http://schemas.microsoft.com/office/drawing/2014/main" id="{D84A4F77-E75E-4978-92E3-B2843077B17A}"/>
              </a:ext>
            </a:extLst>
          </p:cNvPr>
          <p:cNvSpPr/>
          <p:nvPr/>
        </p:nvSpPr>
        <p:spPr>
          <a:xfrm>
            <a:off x="7005942" y="3759022"/>
            <a:ext cx="1864943" cy="42020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Device telemetry</a:t>
            </a:r>
          </a:p>
        </p:txBody>
      </p:sp>
      <p:sp>
        <p:nvSpPr>
          <p:cNvPr id="81" name="Rectangle: Folded Corner 80">
            <a:extLst>
              <a:ext uri="{FF2B5EF4-FFF2-40B4-BE49-F238E27FC236}">
                <a16:creationId xmlns:a16="http://schemas.microsoft.com/office/drawing/2014/main" id="{F00D6A06-3366-4793-991A-F20836A6015C}"/>
              </a:ext>
            </a:extLst>
          </p:cNvPr>
          <p:cNvSpPr/>
          <p:nvPr/>
        </p:nvSpPr>
        <p:spPr>
          <a:xfrm>
            <a:off x="9416751" y="4738021"/>
            <a:ext cx="1864943" cy="42020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Insights</a:t>
            </a:r>
          </a:p>
        </p:txBody>
      </p:sp>
      <p:sp>
        <p:nvSpPr>
          <p:cNvPr id="25" name="Rectangle: Folded Corner 24">
            <a:extLst>
              <a:ext uri="{FF2B5EF4-FFF2-40B4-BE49-F238E27FC236}">
                <a16:creationId xmlns:a16="http://schemas.microsoft.com/office/drawing/2014/main" id="{F8562333-19CE-4BF7-896C-87CEEA54E190}"/>
              </a:ext>
            </a:extLst>
          </p:cNvPr>
          <p:cNvSpPr/>
          <p:nvPr/>
        </p:nvSpPr>
        <p:spPr>
          <a:xfrm>
            <a:off x="3163684" y="4374549"/>
            <a:ext cx="1864943" cy="42020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Device telemetry</a:t>
            </a:r>
          </a:p>
        </p:txBody>
      </p:sp>
      <p:sp>
        <p:nvSpPr>
          <p:cNvPr id="26" name="Rectangle: Folded Corner 25">
            <a:extLst>
              <a:ext uri="{FF2B5EF4-FFF2-40B4-BE49-F238E27FC236}">
                <a16:creationId xmlns:a16="http://schemas.microsoft.com/office/drawing/2014/main" id="{7996EABC-3C9D-49DB-8477-763D4830F3ED}"/>
              </a:ext>
            </a:extLst>
          </p:cNvPr>
          <p:cNvSpPr/>
          <p:nvPr/>
        </p:nvSpPr>
        <p:spPr>
          <a:xfrm>
            <a:off x="5863088" y="4621424"/>
            <a:ext cx="1864943" cy="420206"/>
          </a:xfrm>
          <a:prstGeom prst="foldedCorner">
            <a:avLst>
              <a:gd name="adj" fmla="val 2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63"/>
            <a:r>
              <a:rPr lang="en-US" sz="1428">
                <a:solidFill>
                  <a:srgbClr val="FFFFFF"/>
                </a:solidFill>
                <a:latin typeface="Segoe UI Light" panose="020B0502040204020203" pitchFamily="34" charset="0"/>
                <a:cs typeface="Segoe UI Light" panose="020B0502040204020203" pitchFamily="34" charset="0"/>
              </a:rPr>
              <a:t>…</a:t>
            </a:r>
            <a:r>
              <a:rPr lang="en-US" sz="1428" err="1">
                <a:solidFill>
                  <a:srgbClr val="FFFFFF"/>
                </a:solidFill>
                <a:latin typeface="Segoe UI Light" panose="020B0502040204020203" pitchFamily="34" charset="0"/>
                <a:cs typeface="Segoe UI Light" panose="020B0502040204020203" pitchFamily="34" charset="0"/>
              </a:rPr>
              <a:t>etc</a:t>
            </a:r>
            <a:endParaRPr lang="en-US" sz="1428">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7628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37" presetClass="path" presetSubtype="0" accel="50000" decel="50000" fill="hold" grpId="0" nodeType="withEffect">
                                  <p:stCondLst>
                                    <p:cond delay="0"/>
                                  </p:stCondLst>
                                  <p:childTnLst>
                                    <p:animMotion origin="layout" path="M -0.03294 -0.05255 L 0.02058 -0.03588 C 0.03164 -0.03172 0.04453 -0.01875 0.05625 -0.00093 C 0.06914 0.01967 0.07696 0.04097 0.07995 0.06041 L 0.09571 0.15162 " pathEditMode="relative" rAng="2520000" ptsTypes="AAAAA">
                                      <p:cBhvr>
                                        <p:cTn id="10" dur="2000" fill="hold"/>
                                        <p:tgtEl>
                                          <p:spTgt spid="74"/>
                                        </p:tgtEl>
                                        <p:attrNameLst>
                                          <p:attrName>ppt_x</p:attrName>
                                          <p:attrName>ppt_y</p:attrName>
                                        </p:attrNameLst>
                                      </p:cBhvr>
                                      <p:rCtr x="7682" y="7731"/>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7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0" presetClass="path" presetSubtype="0" accel="50000" decel="50000" fill="hold" grpId="2" nodeType="withEffect">
                                  <p:stCondLst>
                                    <p:cond delay="0"/>
                                  </p:stCondLst>
                                  <p:childTnLst>
                                    <p:animMotion origin="layout" path="M 0.03503 -0.09051 L 0.03503 -0.09028 C 0.03412 -0.08658 0.03347 -0.08264 0.03255 -0.07871 C 0.0319 -0.07639 0.03099 -0.07454 0.03021 -0.07223 C 0.02956 -0.07061 0.0293 -0.06852 0.02852 -0.0669 C 0.02787 -0.06551 0.02696 -0.06459 0.02617 -0.06297 C 0.02513 -0.06042 0.02435 -0.05764 0.02305 -0.0551 C 0.02071 -0.05024 0.0181 -0.04584 0.01602 -0.04051 C 0.01498 -0.03797 0.01407 -0.03519 0.01289 -0.03264 C 0.01224 -0.03125 0.0112 -0.03033 0.01055 -0.02871 C 0.00886 -0.02524 0.00703 -0.02199 0.00573 -0.01829 C 0.00469 -0.01505 0.00391 -0.01181 0.00261 -0.00903 C 0.00143 -0.00649 -0.00039 -0.0051 -0.0013 -0.00232 C -0.00182 -0.0007 -0.00234 0.00115 -0.00286 0.00301 C -0.00338 0.00416 -0.00403 0.00532 -0.00442 0.00694 C -0.00755 0.01689 -0.00195 0.00324 -0.00755 0.01597 C -0.00911 0.02407 -0.00742 0.01597 -0.00989 0.02384 C -0.01107 0.02754 -0.01315 0.03449 -0.01315 0.03472 C -0.01471 0.0456 -0.01276 0.03472 -0.01549 0.04375 C -0.01588 0.0449 -0.01588 0.04652 -0.01627 0.04768 C -0.02148 0.06319 -0.01562 0.04166 -0.02096 0.05949 C -0.02135 0.06088 -0.02135 0.06226 -0.02187 0.06342 C -0.02278 0.0662 -0.02383 0.06875 -0.025 0.07129 L -0.02812 0.07916 C -0.02838 0.08055 -0.02838 0.08194 -0.0289 0.08333 C -0.02982 0.08588 -0.03151 0.08819 -0.03203 0.0912 C -0.03346 0.09838 -0.0319 0.09189 -0.03437 0.09907 C -0.03841 0.11064 -0.03372 0.09861 -0.0375 0.10833 C -0.03945 0.11759 -0.03672 0.10648 -0.04062 0.1162 C -0.04114 0.11736 -0.04101 0.11921 -0.0414 0.12014 C -0.04205 0.12129 -0.0431 0.12176 -0.04375 0.12268 C -0.04935 0.13009 -0.04049 0.1199 -0.04765 0.12824 C -0.05247 0.12523 -0.05078 0.12777 -0.04843 0.11342 C -0.04661 0.10162 -0.04804 0.11088 -0.04531 0.10439 C -0.04127 0.09375 -0.04661 0.1037 -0.0414 0.09514 C -0.03997 0.08773 -0.04153 0.09444 -0.03906 0.08726 C -0.03854 0.08541 -0.03802 0.08379 -0.0375 0.08194 C -0.03711 0.08055 -0.03646 0.07939 -0.03593 0.07801 C -0.03476 0.07453 -0.03398 0.07083 -0.03281 0.06736 C -0.03125 0.06319 -0.02942 0.05879 -0.02812 0.05439 C -0.02539 0.04537 -0.0276 0.05231 -0.025 0.04514 C -0.02409 0.04282 -0.02343 0.04051 -0.02265 0.03865 C -0.0207 0.03379 -0.02057 0.03379 -0.01862 0.03055 C -0.01836 0.0287 -0.01836 0.02685 -0.01784 0.02523 C -0.01718 0.02338 -0.01627 0.02199 -0.01549 0.0199 C -0.01484 0.01875 -0.01445 0.01736 -0.01393 0.01597 C -0.01315 0.01412 -0.01224 0.01273 -0.01159 0.01088 C -0.01093 0.00902 -0.01054 0.00717 -0.00989 0.00555 C -0.0095 0.00416 -0.00898 0.00301 -0.00833 0.00162 C -0.0069 -0.00602 -0.00872 0.00115 -0.00521 -0.00625 C -0.00416 -0.0088 -0.00312 -0.01158 -0.00208 -0.01436 L -0.00052 -0.01829 C -2.5E-6 -0.01945 0.00078 -0.02061 0.00104 -0.02223 C 0.00235 -0.02848 0.00235 -0.02986 0.00417 -0.03519 C 0.00469 -0.03658 0.00534 -0.03797 0.00573 -0.03912 C 0.00612 -0.04051 0.00612 -0.04213 0.00651 -0.04306 C 0.00755 -0.04607 0.00886 -0.04815 0.00977 -0.05093 C 0.01016 -0.05278 0.01055 -0.05486 0.01133 -0.05649 C 0.01224 -0.05834 0.01328 -0.05973 0.01446 -0.06181 L 0.01602 -0.06436 C 0.01654 -0.06505 0.01719 -0.06574 0.01758 -0.0669 C 0.0181 -0.06829 0.01849 -0.06968 0.01914 -0.07084 C 0.02018 -0.07269 0.02149 -0.07408 0.02227 -0.07616 L 0.02539 -0.08403 C 0.02604 -0.08542 0.02617 -0.08727 0.02696 -0.08797 L 0.0293 -0.09051 C 0.02995 -0.0919 0.03021 -0.09352 0.03099 -0.09445 C 0.03164 -0.09537 0.03255 -0.09514 0.03334 -0.09584 C 0.0336 -0.09607 0.03386 -0.09676 0.03412 -0.09699 L 0.03503 -0.09051 Z " pathEditMode="relative" rAng="0" ptsTypes="AAAAAAAAAAAAAAAAAAAAAAAAAAAAAAAAAAAAAAAAAAAAAAAAAAAAAAAAAAAAAAAAAAAAAA">
                                      <p:cBhvr>
                                        <p:cTn id="24" dur="2000" fill="hold"/>
                                        <p:tgtEl>
                                          <p:spTgt spid="73"/>
                                        </p:tgtEl>
                                        <p:attrNameLst>
                                          <p:attrName>ppt_x</p:attrName>
                                          <p:attrName>ppt_y</p:attrName>
                                        </p:attrNameLst>
                                      </p:cBhvr>
                                      <p:rCtr x="-4297" y="10602"/>
                                    </p:animMotion>
                                  </p:childTnLst>
                                </p:cTn>
                              </p:par>
                              <p:par>
                                <p:cTn id="25" presetID="1" presetClass="exit" presetSubtype="0" fill="hold" grpId="1" nodeType="withEffect">
                                  <p:stCondLst>
                                    <p:cond delay="0"/>
                                  </p:stCondLst>
                                  <p:childTnLst>
                                    <p:set>
                                      <p:cBhvr>
                                        <p:cTn id="26" dur="1" fill="hold">
                                          <p:stCondLst>
                                            <p:cond delay="0"/>
                                          </p:stCondLst>
                                        </p:cTn>
                                        <p:tgtEl>
                                          <p:spTgt spid="7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7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7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7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7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7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5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xit" presetSubtype="0" fill="hold" grpId="2" nodeType="withEffect">
                                  <p:stCondLst>
                                    <p:cond delay="0"/>
                                  </p:stCondLst>
                                  <p:childTnLst>
                                    <p:set>
                                      <p:cBhvr>
                                        <p:cTn id="78" dur="1" fill="hold">
                                          <p:stCondLst>
                                            <p:cond delay="0"/>
                                          </p:stCondLst>
                                        </p:cTn>
                                        <p:tgtEl>
                                          <p:spTgt spid="79"/>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6"/>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par>
                                <p:cTn id="87" presetID="1" presetClass="exit" presetSubtype="0" fill="hold" grpId="1" nodeType="with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79"/>
                                        </p:tgtEl>
                                        <p:attrNameLst>
                                          <p:attrName>style.visibility</p:attrName>
                                        </p:attrNameLst>
                                      </p:cBhvr>
                                      <p:to>
                                        <p:strVal val="hidden"/>
                                      </p:to>
                                    </p:set>
                                  </p:childTnLst>
                                </p:cTn>
                              </p:par>
                              <p:par>
                                <p:cTn id="91" presetID="1" presetClass="entr" presetSubtype="0" fill="hold" grpId="2" nodeType="withEffect">
                                  <p:stCondLst>
                                    <p:cond delay="0"/>
                                  </p:stCondLst>
                                  <p:childTnLst>
                                    <p:set>
                                      <p:cBhvr>
                                        <p:cTn id="92" dur="1" fill="hold">
                                          <p:stCondLst>
                                            <p:cond delay="0"/>
                                          </p:stCondLst>
                                        </p:cTn>
                                        <p:tgtEl>
                                          <p:spTgt spid="80"/>
                                        </p:tgtEl>
                                        <p:attrNameLst>
                                          <p:attrName>style.visibility</p:attrName>
                                        </p:attrNameLst>
                                      </p:cBhvr>
                                      <p:to>
                                        <p:strVal val="visible"/>
                                      </p:to>
                                    </p:set>
                                  </p:childTnLst>
                                </p:cTn>
                              </p:par>
                              <p:par>
                                <p:cTn id="93" presetID="37" presetClass="path" presetSubtype="0" accel="50000" decel="50000" fill="hold" grpId="0" nodeType="withEffect">
                                  <p:stCondLst>
                                    <p:cond delay="0"/>
                                  </p:stCondLst>
                                  <p:childTnLst>
                                    <p:animMotion origin="layout" path="M -0.02956 0.0588 L 0.00391 0.02199 C 0.01094 0.01366 0.02136 0.00949 0.03242 0.00949 C 0.04492 0.00949 0.05495 0.01366 0.06185 0.02199 L 0.09544 0.0588 " pathEditMode="relative" rAng="0" ptsTypes="AAAAA">
                                      <p:cBhvr>
                                        <p:cTn id="94" dur="1500" fill="hold"/>
                                        <p:tgtEl>
                                          <p:spTgt spid="80"/>
                                        </p:tgtEl>
                                        <p:attrNameLst>
                                          <p:attrName>ppt_x</p:attrName>
                                          <p:attrName>ppt_y</p:attrName>
                                        </p:attrNameLst>
                                      </p:cBhvr>
                                      <p:rCtr x="6250" y="-2477"/>
                                    </p:animMotion>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81"/>
                                        </p:tgtEl>
                                        <p:attrNameLst>
                                          <p:attrName>style.visibility</p:attrName>
                                        </p:attrNameLst>
                                      </p:cBhvr>
                                      <p:to>
                                        <p:strVal val="visible"/>
                                      </p:to>
                                    </p:set>
                                  </p:childTnLst>
                                </p:cTn>
                              </p:par>
                              <p:par>
                                <p:cTn id="99" presetID="0" presetClass="path" presetSubtype="0" accel="50000" decel="50000" fill="hold" grpId="0" nodeType="withEffect">
                                  <p:stCondLst>
                                    <p:cond delay="0"/>
                                  </p:stCondLst>
                                  <p:childTnLst>
                                    <p:animMotion origin="layout" path="M -0.02916 -0.08125 C -0.16627 -0.08704 -0.30325 -0.09283 -0.38945 -0.07824 C -0.47552 -0.06366 -0.5056 -0.00926 -0.54635 0.00555 C -0.58685 0.02037 -0.6194 0.00926 -0.63346 0.01018 " pathEditMode="relative" rAng="0" ptsTypes="AAAA">
                                      <p:cBhvr>
                                        <p:cTn id="100" dur="2000" fill="hold"/>
                                        <p:tgtEl>
                                          <p:spTgt spid="81"/>
                                        </p:tgtEl>
                                        <p:attrNameLst>
                                          <p:attrName>ppt_x</p:attrName>
                                          <p:attrName>ppt_y</p:attrName>
                                        </p:attrNameLst>
                                      </p:cBhvr>
                                      <p:rCtr x="-30221" y="4398"/>
                                    </p:animMotion>
                                  </p:childTnLst>
                                </p:cTn>
                              </p:par>
                              <p:par>
                                <p:cTn id="101" presetID="1" presetClass="exit" presetSubtype="0" fill="hold" grpId="1" nodeType="withEffect">
                                  <p:stCondLst>
                                    <p:cond delay="0"/>
                                  </p:stCondLst>
                                  <p:childTnLst>
                                    <p:set>
                                      <p:cBhvr>
                                        <p:cTn id="102" dur="1" fill="hold">
                                          <p:stCondLst>
                                            <p:cond delay="0"/>
                                          </p:stCondLst>
                                        </p:cTn>
                                        <p:tgtEl>
                                          <p:spTgt spid="8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3" grpId="0" animBg="1"/>
      <p:bldP spid="73" grpId="1" animBg="1"/>
      <p:bldP spid="73" grpId="2" animBg="1"/>
      <p:bldP spid="74" grpId="0" animBg="1"/>
      <p:bldP spid="74" grpId="1" animBg="1"/>
      <p:bldP spid="74" grpId="2"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79" grpId="2" animBg="1"/>
      <p:bldP spid="80" grpId="0" animBg="1"/>
      <p:bldP spid="80" grpId="1" animBg="1"/>
      <p:bldP spid="80" grpId="2" animBg="1"/>
      <p:bldP spid="81" grpId="0" animBg="1"/>
      <p:bldP spid="81" grpId="1" animBg="1"/>
      <p:bldP spid="25" grpId="0" animBg="1"/>
      <p:bldP spid="25" grpId="1"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5664E4-29BF-4AFB-B9F1-7C0F409FC1E1}"/>
              </a:ext>
            </a:extLst>
          </p:cNvPr>
          <p:cNvSpPr/>
          <p:nvPr/>
        </p:nvSpPr>
        <p:spPr>
          <a:xfrm>
            <a:off x="467183" y="1953214"/>
            <a:ext cx="1283035" cy="618822"/>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r>
              <a:rPr lang="en-US" sz="1632">
                <a:solidFill>
                  <a:srgbClr val="FFFFFF"/>
                </a:solidFill>
                <a:latin typeface="Segoe UI Light" panose="020B0502040204020203" pitchFamily="34" charset="0"/>
                <a:cs typeface="Segoe UI Light" panose="020B0502040204020203" pitchFamily="34" charset="0"/>
              </a:rPr>
              <a:t>Device</a:t>
            </a:r>
          </a:p>
        </p:txBody>
      </p:sp>
      <p:sp>
        <p:nvSpPr>
          <p:cNvPr id="9" name="Rectangle 8">
            <a:extLst>
              <a:ext uri="{FF2B5EF4-FFF2-40B4-BE49-F238E27FC236}">
                <a16:creationId xmlns:a16="http://schemas.microsoft.com/office/drawing/2014/main" id="{921CDE13-5037-4F60-BB1E-7E2F4E9F2847}"/>
              </a:ext>
            </a:extLst>
          </p:cNvPr>
          <p:cNvSpPr/>
          <p:nvPr/>
        </p:nvSpPr>
        <p:spPr>
          <a:xfrm>
            <a:off x="8771546" y="1697659"/>
            <a:ext cx="2391790" cy="718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32">
                <a:solidFill>
                  <a:srgbClr val="FFFFFF"/>
                </a:solidFill>
                <a:latin typeface="Segoe UI Light" panose="020B0502040204020203" pitchFamily="34" charset="0"/>
                <a:cs typeface="Segoe UI Light" panose="020B0502040204020203" pitchFamily="34" charset="0"/>
              </a:rPr>
              <a:t>IoT Hub </a:t>
            </a:r>
          </a:p>
          <a:p>
            <a:pPr algn="ctr" defTabSz="932597">
              <a:defRPr/>
            </a:pPr>
            <a:r>
              <a:rPr lang="en-US" sz="1632">
                <a:solidFill>
                  <a:srgbClr val="FFFFFF"/>
                </a:solidFill>
                <a:latin typeface="Segoe UI Light" panose="020B0502040204020203" pitchFamily="34" charset="0"/>
                <a:cs typeface="Segoe UI Light" panose="020B0502040204020203" pitchFamily="34" charset="0"/>
              </a:rPr>
              <a:t>East US</a:t>
            </a:r>
          </a:p>
        </p:txBody>
      </p:sp>
      <p:sp>
        <p:nvSpPr>
          <p:cNvPr id="10" name="Rectangle 9">
            <a:extLst>
              <a:ext uri="{FF2B5EF4-FFF2-40B4-BE49-F238E27FC236}">
                <a16:creationId xmlns:a16="http://schemas.microsoft.com/office/drawing/2014/main" id="{903486DD-037A-48BD-B88D-CFEA7E29FE8A}"/>
              </a:ext>
            </a:extLst>
          </p:cNvPr>
          <p:cNvSpPr/>
          <p:nvPr/>
        </p:nvSpPr>
        <p:spPr>
          <a:xfrm>
            <a:off x="8771546" y="2870245"/>
            <a:ext cx="2391790" cy="718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32">
                <a:solidFill>
                  <a:srgbClr val="FFFFFF"/>
                </a:solidFill>
                <a:latin typeface="Segoe UI Light" panose="020B0502040204020203" pitchFamily="34" charset="0"/>
                <a:cs typeface="Segoe UI Light" panose="020B0502040204020203" pitchFamily="34" charset="0"/>
              </a:rPr>
              <a:t>IoT Hub </a:t>
            </a:r>
          </a:p>
          <a:p>
            <a:pPr algn="ctr" defTabSz="932597">
              <a:defRPr/>
            </a:pPr>
            <a:r>
              <a:rPr lang="en-US" sz="1632">
                <a:solidFill>
                  <a:srgbClr val="FFFFFF"/>
                </a:solidFill>
                <a:latin typeface="Segoe UI Light" panose="020B0502040204020203" pitchFamily="34" charset="0"/>
                <a:cs typeface="Segoe UI Light" panose="020B0502040204020203" pitchFamily="34" charset="0"/>
              </a:rPr>
              <a:t>West US</a:t>
            </a:r>
          </a:p>
        </p:txBody>
      </p:sp>
      <p:sp>
        <p:nvSpPr>
          <p:cNvPr id="11" name="Rectangle 10">
            <a:extLst>
              <a:ext uri="{FF2B5EF4-FFF2-40B4-BE49-F238E27FC236}">
                <a16:creationId xmlns:a16="http://schemas.microsoft.com/office/drawing/2014/main" id="{BCC6056B-F3A4-44B6-A785-709FA06869E8}"/>
              </a:ext>
            </a:extLst>
          </p:cNvPr>
          <p:cNvSpPr/>
          <p:nvPr/>
        </p:nvSpPr>
        <p:spPr>
          <a:xfrm>
            <a:off x="8771546" y="3994116"/>
            <a:ext cx="2391790" cy="718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32">
                <a:solidFill>
                  <a:srgbClr val="FFFFFF"/>
                </a:solidFill>
                <a:latin typeface="Segoe UI Light" panose="020B0502040204020203" pitchFamily="34" charset="0"/>
                <a:cs typeface="Segoe UI Light" panose="020B0502040204020203" pitchFamily="34" charset="0"/>
              </a:rPr>
              <a:t>IoT Hub </a:t>
            </a:r>
          </a:p>
          <a:p>
            <a:pPr algn="ctr" defTabSz="932597">
              <a:defRPr/>
            </a:pPr>
            <a:r>
              <a:rPr lang="en-US" sz="1632">
                <a:solidFill>
                  <a:srgbClr val="FFFFFF"/>
                </a:solidFill>
                <a:latin typeface="Segoe UI Light" panose="020B0502040204020203" pitchFamily="34" charset="0"/>
                <a:cs typeface="Segoe UI Light" panose="020B0502040204020203" pitchFamily="34" charset="0"/>
              </a:rPr>
              <a:t>East Europe</a:t>
            </a:r>
          </a:p>
        </p:txBody>
      </p:sp>
      <p:sp>
        <p:nvSpPr>
          <p:cNvPr id="12" name="Rectangle 11">
            <a:extLst>
              <a:ext uri="{FF2B5EF4-FFF2-40B4-BE49-F238E27FC236}">
                <a16:creationId xmlns:a16="http://schemas.microsoft.com/office/drawing/2014/main" id="{4D2D61CA-0B49-4CD7-8CE9-DF62BEE671CE}"/>
              </a:ext>
            </a:extLst>
          </p:cNvPr>
          <p:cNvSpPr/>
          <p:nvPr/>
        </p:nvSpPr>
        <p:spPr>
          <a:xfrm>
            <a:off x="8771546" y="5117986"/>
            <a:ext cx="2391790" cy="718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32">
                <a:solidFill>
                  <a:srgbClr val="FFFFFF"/>
                </a:solidFill>
                <a:latin typeface="Segoe UI Light" panose="020B0502040204020203" pitchFamily="34" charset="0"/>
                <a:cs typeface="Segoe UI Light" panose="020B0502040204020203" pitchFamily="34" charset="0"/>
              </a:rPr>
              <a:t>IoT Hub </a:t>
            </a:r>
          </a:p>
          <a:p>
            <a:pPr algn="ctr" defTabSz="932597">
              <a:defRPr/>
            </a:pPr>
            <a:r>
              <a:rPr lang="en-US" sz="1632">
                <a:solidFill>
                  <a:srgbClr val="FFFFFF"/>
                </a:solidFill>
                <a:latin typeface="Segoe UI Light" panose="020B0502040204020203" pitchFamily="34" charset="0"/>
                <a:cs typeface="Segoe UI Light" panose="020B0502040204020203" pitchFamily="34" charset="0"/>
              </a:rPr>
              <a:t>West Europe</a:t>
            </a:r>
          </a:p>
        </p:txBody>
      </p:sp>
      <p:sp>
        <p:nvSpPr>
          <p:cNvPr id="13" name="TextBox 12">
            <a:extLst>
              <a:ext uri="{FF2B5EF4-FFF2-40B4-BE49-F238E27FC236}">
                <a16:creationId xmlns:a16="http://schemas.microsoft.com/office/drawing/2014/main" id="{8F2C1CEE-2E1D-473F-BEA7-FD3C18E07839}"/>
              </a:ext>
            </a:extLst>
          </p:cNvPr>
          <p:cNvSpPr txBox="1"/>
          <p:nvPr/>
        </p:nvSpPr>
        <p:spPr>
          <a:xfrm>
            <a:off x="550451" y="5979909"/>
            <a:ext cx="1765285" cy="288137"/>
          </a:xfrm>
          <a:prstGeom prst="rect">
            <a:avLst/>
          </a:prstGeom>
        </p:spPr>
        <p:txBody>
          <a:bodyPr wrap="square" lIns="0" tIns="0" rIns="0" bIns="0" rtlCol="0" anchor="t" anchorCtr="0">
            <a:spAutoFit/>
          </a:bodyPr>
          <a:lstStyle/>
          <a:p>
            <a:pPr defTabSz="932597">
              <a:defRPr/>
            </a:pPr>
            <a:r>
              <a:rPr lang="en-US" sz="1836">
                <a:solidFill>
                  <a:srgbClr val="FFFFFF"/>
                </a:solidFill>
                <a:latin typeface="Segoe UI"/>
              </a:rPr>
              <a:t>……millions</a:t>
            </a:r>
          </a:p>
        </p:txBody>
      </p:sp>
      <p:sp>
        <p:nvSpPr>
          <p:cNvPr id="14" name="Rectangle: Folded Corner 13">
            <a:extLst>
              <a:ext uri="{FF2B5EF4-FFF2-40B4-BE49-F238E27FC236}">
                <a16:creationId xmlns:a16="http://schemas.microsoft.com/office/drawing/2014/main" id="{8C6A0DFB-904A-474E-8C6A-621D6D1FFD26}"/>
              </a:ext>
            </a:extLst>
          </p:cNvPr>
          <p:cNvSpPr/>
          <p:nvPr/>
        </p:nvSpPr>
        <p:spPr>
          <a:xfrm>
            <a:off x="4324393" y="2457780"/>
            <a:ext cx="2391790" cy="1543521"/>
          </a:xfrm>
          <a:prstGeom prst="foldedCorne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r>
              <a:rPr lang="en-US" sz="2040">
                <a:solidFill>
                  <a:srgbClr val="FFFFFF"/>
                </a:solidFill>
                <a:latin typeface="Segoe UI Light" panose="020B0502040204020203" pitchFamily="34" charset="0"/>
                <a:cs typeface="Segoe UI Light" panose="020B0502040204020203" pitchFamily="34" charset="0"/>
              </a:rPr>
              <a:t>Devices assigned to IoT Hub East US</a:t>
            </a:r>
          </a:p>
        </p:txBody>
      </p:sp>
      <p:cxnSp>
        <p:nvCxnSpPr>
          <p:cNvPr id="18" name="Straight Arrow Connector 17">
            <a:extLst>
              <a:ext uri="{FF2B5EF4-FFF2-40B4-BE49-F238E27FC236}">
                <a16:creationId xmlns:a16="http://schemas.microsoft.com/office/drawing/2014/main" id="{117B6E9B-2E26-407E-A9FD-F2D3C28C36FA}"/>
              </a:ext>
            </a:extLst>
          </p:cNvPr>
          <p:cNvCxnSpPr>
            <a:cxnSpLocks/>
            <a:stCxn id="4" idx="3"/>
          </p:cNvCxnSpPr>
          <p:nvPr/>
        </p:nvCxnSpPr>
        <p:spPr>
          <a:xfrm>
            <a:off x="1750219" y="2262625"/>
            <a:ext cx="2574174" cy="966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89C7E4-E385-4633-AE7E-3A893A7F82B6}"/>
              </a:ext>
            </a:extLst>
          </p:cNvPr>
          <p:cNvCxnSpPr>
            <a:cxnSpLocks/>
            <a:endCxn id="9" idx="1"/>
          </p:cNvCxnSpPr>
          <p:nvPr/>
        </p:nvCxnSpPr>
        <p:spPr>
          <a:xfrm flipV="1">
            <a:off x="6716183" y="2056957"/>
            <a:ext cx="2055363" cy="1172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A06319-DB6B-4A5D-A564-020A7B35EA17}"/>
              </a:ext>
            </a:extLst>
          </p:cNvPr>
          <p:cNvSpPr txBox="1"/>
          <p:nvPr/>
        </p:nvSpPr>
        <p:spPr>
          <a:xfrm>
            <a:off x="2655194" y="2105466"/>
            <a:ext cx="1283035" cy="448228"/>
          </a:xfrm>
          <a:prstGeom prst="rect">
            <a:avLst/>
          </a:prstGeom>
        </p:spPr>
        <p:txBody>
          <a:bodyPr wrap="square" lIns="0" tIns="0" rIns="0" bIns="0" rtlCol="0" anchor="t" anchorCtr="0">
            <a:spAutoFit/>
          </a:bodyPr>
          <a:lstStyle/>
          <a:p>
            <a:pPr defTabSz="932597">
              <a:defRPr/>
            </a:pPr>
            <a:r>
              <a:rPr lang="en-US" sz="1428">
                <a:solidFill>
                  <a:srgbClr val="FFFFFF"/>
                </a:solidFill>
                <a:latin typeface="Segoe UI"/>
              </a:rPr>
              <a:t>Provisioning request </a:t>
            </a:r>
          </a:p>
        </p:txBody>
      </p:sp>
      <p:sp>
        <p:nvSpPr>
          <p:cNvPr id="22" name="Rectangle 21">
            <a:extLst>
              <a:ext uri="{FF2B5EF4-FFF2-40B4-BE49-F238E27FC236}">
                <a16:creationId xmlns:a16="http://schemas.microsoft.com/office/drawing/2014/main" id="{95C142BC-5687-4C0A-9DD8-FDB1272D65F8}"/>
              </a:ext>
            </a:extLst>
          </p:cNvPr>
          <p:cNvSpPr/>
          <p:nvPr/>
        </p:nvSpPr>
        <p:spPr>
          <a:xfrm>
            <a:off x="467183" y="2762136"/>
            <a:ext cx="1283035" cy="618822"/>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r>
              <a:rPr lang="en-US" sz="1632">
                <a:solidFill>
                  <a:srgbClr val="FFFFFF"/>
                </a:solidFill>
                <a:latin typeface="Segoe UI Light" panose="020B0502040204020203" pitchFamily="34" charset="0"/>
                <a:cs typeface="Segoe UI Light" panose="020B0502040204020203" pitchFamily="34" charset="0"/>
              </a:rPr>
              <a:t>Device</a:t>
            </a:r>
            <a:endParaRPr lang="en-US" sz="816">
              <a:solidFill>
                <a:srgbClr val="FFFFFF"/>
              </a:solidFill>
              <a:latin typeface="Segoe UI Light" panose="020B0502040204020203"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974809B9-B8E8-4EC7-98FF-A10C43EE05DE}"/>
              </a:ext>
            </a:extLst>
          </p:cNvPr>
          <p:cNvSpPr/>
          <p:nvPr/>
        </p:nvSpPr>
        <p:spPr>
          <a:xfrm>
            <a:off x="467183" y="3582792"/>
            <a:ext cx="1283035" cy="618822"/>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r>
              <a:rPr lang="en-US" sz="1632">
                <a:solidFill>
                  <a:srgbClr val="FFFFFF"/>
                </a:solidFill>
                <a:latin typeface="Segoe UI Light" panose="020B0502040204020203" pitchFamily="34" charset="0"/>
                <a:cs typeface="Segoe UI Light" panose="020B0502040204020203" pitchFamily="34" charset="0"/>
              </a:rPr>
              <a:t>Device</a:t>
            </a:r>
            <a:endParaRPr lang="en-US" sz="816">
              <a:solidFill>
                <a:srgbClr val="FFFFFF"/>
              </a:soli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34884F81-0600-49F0-8100-247248F5D23D}"/>
              </a:ext>
            </a:extLst>
          </p:cNvPr>
          <p:cNvSpPr/>
          <p:nvPr/>
        </p:nvSpPr>
        <p:spPr>
          <a:xfrm>
            <a:off x="467183" y="4395411"/>
            <a:ext cx="1283035" cy="618822"/>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r>
              <a:rPr lang="en-US" sz="1632">
                <a:solidFill>
                  <a:srgbClr val="FFFFFF"/>
                </a:solidFill>
                <a:latin typeface="Segoe UI Light" panose="020B0502040204020203" pitchFamily="34" charset="0"/>
                <a:cs typeface="Segoe UI Light" panose="020B0502040204020203" pitchFamily="34" charset="0"/>
              </a:rPr>
              <a:t>Device</a:t>
            </a:r>
            <a:endParaRPr lang="en-US" sz="816">
              <a:solidFill>
                <a:srgbClr val="FFFFFF"/>
              </a:solidFill>
              <a:latin typeface="Segoe UI Light" panose="020B0502040204020203" pitchFamily="34" charset="0"/>
              <a:cs typeface="Segoe UI Light" panose="020B0502040204020203" pitchFamily="34" charset="0"/>
            </a:endParaRPr>
          </a:p>
        </p:txBody>
      </p:sp>
      <p:sp>
        <p:nvSpPr>
          <p:cNvPr id="25" name="Rectangle 24">
            <a:extLst>
              <a:ext uri="{FF2B5EF4-FFF2-40B4-BE49-F238E27FC236}">
                <a16:creationId xmlns:a16="http://schemas.microsoft.com/office/drawing/2014/main" id="{36E42846-1B4D-4AE1-B18D-540197A0F3CB}"/>
              </a:ext>
            </a:extLst>
          </p:cNvPr>
          <p:cNvSpPr/>
          <p:nvPr/>
        </p:nvSpPr>
        <p:spPr>
          <a:xfrm>
            <a:off x="467183" y="5216067"/>
            <a:ext cx="1283035" cy="618822"/>
          </a:xfrm>
          <a:prstGeom prst="rect">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r>
              <a:rPr lang="en-US" sz="1632">
                <a:solidFill>
                  <a:srgbClr val="FFFFFF"/>
                </a:solidFill>
                <a:latin typeface="Segoe UI Light" panose="020B0502040204020203" pitchFamily="34" charset="0"/>
                <a:cs typeface="Segoe UI Light" panose="020B0502040204020203" pitchFamily="34" charset="0"/>
              </a:rPr>
              <a:t>Device</a:t>
            </a:r>
            <a:endParaRPr lang="en-US" sz="816">
              <a:solidFill>
                <a:srgbClr val="FFFFFF"/>
              </a:solidFill>
              <a:latin typeface="Segoe UI Light" panose="020B0502040204020203" pitchFamily="34" charset="0"/>
              <a:cs typeface="Segoe UI Light" panose="020B0502040204020203" pitchFamily="34" charset="0"/>
            </a:endParaRPr>
          </a:p>
        </p:txBody>
      </p:sp>
      <p:sp>
        <p:nvSpPr>
          <p:cNvPr id="26" name="Title 2">
            <a:extLst>
              <a:ext uri="{FF2B5EF4-FFF2-40B4-BE49-F238E27FC236}">
                <a16:creationId xmlns:a16="http://schemas.microsoft.com/office/drawing/2014/main" id="{6E84AF00-F29D-4B01-874E-D3C1507D76DE}"/>
              </a:ext>
            </a:extLst>
          </p:cNvPr>
          <p:cNvSpPr>
            <a:spLocks noGrp="1"/>
          </p:cNvSpPr>
          <p:nvPr>
            <p:ph type="title"/>
          </p:nvPr>
        </p:nvSpPr>
        <p:spPr>
          <a:xfrm>
            <a:off x="236061" y="172378"/>
            <a:ext cx="10724938" cy="565091"/>
          </a:xfrm>
        </p:spPr>
        <p:txBody>
          <a:bodyPr/>
          <a:lstStyle/>
          <a:p>
            <a:r>
              <a:rPr lang="en-US" dirty="0"/>
              <a:t>Re-Provisioning at Scale</a:t>
            </a:r>
          </a:p>
        </p:txBody>
      </p:sp>
      <p:pic>
        <p:nvPicPr>
          <p:cNvPr id="27" name="Graphic 26">
            <a:extLst>
              <a:ext uri="{FF2B5EF4-FFF2-40B4-BE49-F238E27FC236}">
                <a16:creationId xmlns:a16="http://schemas.microsoft.com/office/drawing/2014/main" id="{B9B79EBC-08E1-4AE1-8288-F697575DE3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22375" y="1501059"/>
            <a:ext cx="795824" cy="829484"/>
          </a:xfrm>
          <a:prstGeom prst="rect">
            <a:avLst/>
          </a:prstGeom>
        </p:spPr>
      </p:pic>
      <p:cxnSp>
        <p:nvCxnSpPr>
          <p:cNvPr id="33" name="Straight Arrow Connector 32">
            <a:extLst>
              <a:ext uri="{FF2B5EF4-FFF2-40B4-BE49-F238E27FC236}">
                <a16:creationId xmlns:a16="http://schemas.microsoft.com/office/drawing/2014/main" id="{F1E3FEEE-FC60-4267-BE9F-30FDF22DFD9C}"/>
              </a:ext>
            </a:extLst>
          </p:cNvPr>
          <p:cNvCxnSpPr>
            <a:cxnSpLocks/>
            <a:stCxn id="22" idx="3"/>
          </p:cNvCxnSpPr>
          <p:nvPr/>
        </p:nvCxnSpPr>
        <p:spPr>
          <a:xfrm>
            <a:off x="1750219" y="3071546"/>
            <a:ext cx="2574174" cy="157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9DA3C75-6FF8-43C7-AC37-7083F05A9BC0}"/>
              </a:ext>
            </a:extLst>
          </p:cNvPr>
          <p:cNvCxnSpPr>
            <a:cxnSpLocks/>
            <a:stCxn id="23" idx="3"/>
          </p:cNvCxnSpPr>
          <p:nvPr/>
        </p:nvCxnSpPr>
        <p:spPr>
          <a:xfrm flipV="1">
            <a:off x="1750219" y="3229541"/>
            <a:ext cx="2574174" cy="66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904477D-9199-40AF-A039-1BAA93CE9AD9}"/>
              </a:ext>
            </a:extLst>
          </p:cNvPr>
          <p:cNvCxnSpPr>
            <a:cxnSpLocks/>
            <a:stCxn id="24" idx="3"/>
          </p:cNvCxnSpPr>
          <p:nvPr/>
        </p:nvCxnSpPr>
        <p:spPr>
          <a:xfrm flipV="1">
            <a:off x="1750219" y="3229540"/>
            <a:ext cx="2574174" cy="1475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5ACB20-F0C9-4513-A0E4-7E84613F48D1}"/>
              </a:ext>
            </a:extLst>
          </p:cNvPr>
          <p:cNvCxnSpPr>
            <a:cxnSpLocks/>
            <a:stCxn id="25" idx="3"/>
          </p:cNvCxnSpPr>
          <p:nvPr/>
        </p:nvCxnSpPr>
        <p:spPr>
          <a:xfrm flipV="1">
            <a:off x="1750219" y="3229540"/>
            <a:ext cx="2574174" cy="2295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63F91C2-71FA-43EA-88F1-8C20CF89914B}"/>
              </a:ext>
            </a:extLst>
          </p:cNvPr>
          <p:cNvCxnSpPr>
            <a:cxnSpLocks/>
            <a:endCxn id="10" idx="1"/>
          </p:cNvCxnSpPr>
          <p:nvPr/>
        </p:nvCxnSpPr>
        <p:spPr>
          <a:xfrm>
            <a:off x="6716183" y="3229541"/>
            <a:ext cx="2055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Folded Corner 27">
            <a:extLst>
              <a:ext uri="{FF2B5EF4-FFF2-40B4-BE49-F238E27FC236}">
                <a16:creationId xmlns:a16="http://schemas.microsoft.com/office/drawing/2014/main" id="{7E33F454-2922-485D-846C-BD424626E0AA}"/>
              </a:ext>
            </a:extLst>
          </p:cNvPr>
          <p:cNvSpPr/>
          <p:nvPr/>
        </p:nvSpPr>
        <p:spPr>
          <a:xfrm>
            <a:off x="4324393" y="2471801"/>
            <a:ext cx="2391790" cy="1543521"/>
          </a:xfrm>
          <a:prstGeom prst="foldedCorne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r>
              <a:rPr lang="en-US" sz="2040">
                <a:solidFill>
                  <a:srgbClr val="FFFFFF"/>
                </a:solidFill>
                <a:latin typeface="Segoe UI Light" panose="020B0502040204020203" pitchFamily="34" charset="0"/>
                <a:cs typeface="Segoe UI Light" panose="020B0502040204020203" pitchFamily="34" charset="0"/>
              </a:rPr>
              <a:t>Changes devices assignments to IoT Hub West US</a:t>
            </a:r>
          </a:p>
        </p:txBody>
      </p:sp>
    </p:spTree>
    <p:extLst>
      <p:ext uri="{BB962C8B-B14F-4D97-AF65-F5344CB8AC3E}">
        <p14:creationId xmlns:p14="http://schemas.microsoft.com/office/powerpoint/2010/main" val="228799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500"/>
                                        <p:tgtEl>
                                          <p:spTgt spid="33"/>
                                        </p:tgtEl>
                                      </p:cBhvr>
                                    </p:animEffect>
                                  </p:childTnLst>
                                </p:cTn>
                              </p:par>
                              <p:par>
                                <p:cTn id="11" presetID="22" presetClass="entr" presetSubtype="8"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par>
                                <p:cTn id="14" presetID="22" presetClass="entr" presetSubtype="8"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par>
                                <p:cTn id="17" presetID="22" presetClass="entr" presetSubtype="8"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par>
                                <p:cTn id="41" presetID="22" presetClass="entr" presetSubtype="8"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left)">
                                      <p:cBhvr>
                                        <p:cTn id="43" dur="500"/>
                                        <p:tgtEl>
                                          <p:spTgt spid="39"/>
                                        </p:tgtEl>
                                      </p:cBhvr>
                                    </p:animEffect>
                                  </p:childTnLst>
                                </p:cTn>
                              </p:par>
                              <p:par>
                                <p:cTn id="44" presetID="22" presetClass="entr" presetSubtype="8"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par>
                                <p:cTn id="47" presetID="22" presetClass="entr" presetSubtype="8" fill="hold" grpId="1"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0"/>
                                        </p:tgtEl>
                                        <p:attrNameLst>
                                          <p:attrName>style.visibility</p:attrName>
                                        </p:attrNameLst>
                                      </p:cBhvr>
                                      <p:to>
                                        <p:strVal val="hidden"/>
                                      </p:to>
                                    </p:set>
                                  </p:childTnLst>
                                </p:cTn>
                              </p:par>
                              <p:par>
                                <p:cTn id="54" presetID="1"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04A1-0B4A-4957-8EF9-0838586F1FC3}"/>
              </a:ext>
            </a:extLst>
          </p:cNvPr>
          <p:cNvSpPr>
            <a:spLocks noGrp="1"/>
          </p:cNvSpPr>
          <p:nvPr>
            <p:ph type="title"/>
          </p:nvPr>
        </p:nvSpPr>
        <p:spPr/>
        <p:txBody>
          <a:bodyPr/>
          <a:lstStyle/>
          <a:p>
            <a:r>
              <a:rPr lang="en-US" dirty="0"/>
              <a:t>IoT Hub &amp; Device Provisioning Service Support </a:t>
            </a:r>
          </a:p>
        </p:txBody>
      </p:sp>
      <p:sp>
        <p:nvSpPr>
          <p:cNvPr id="5" name="TextBox 4">
            <a:extLst>
              <a:ext uri="{FF2B5EF4-FFF2-40B4-BE49-F238E27FC236}">
                <a16:creationId xmlns:a16="http://schemas.microsoft.com/office/drawing/2014/main" id="{36DDDBDC-718C-4F86-A827-45AB9BFD48F9}"/>
              </a:ext>
            </a:extLst>
          </p:cNvPr>
          <p:cNvSpPr txBox="1"/>
          <p:nvPr/>
        </p:nvSpPr>
        <p:spPr>
          <a:xfrm>
            <a:off x="9485376" y="1706654"/>
            <a:ext cx="2836180" cy="4204853"/>
          </a:xfrm>
          <a:prstGeom prst="rect">
            <a:avLst/>
          </a:prstGeom>
          <a:noFill/>
        </p:spPr>
        <p:txBody>
          <a:bodyPr wrap="square" lIns="186521" tIns="149217" rIns="186521" bIns="149217" rtlCol="0">
            <a:spAutoFit/>
          </a:bodyPr>
          <a:lstStyle/>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Easy upgrade from basic to standard tier.</a:t>
            </a:r>
          </a:p>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Only standard allows cloud-to-device commands, device twin operations and IoT Edge</a:t>
            </a:r>
          </a:p>
          <a:p>
            <a:pPr marL="349724" indent="-349724">
              <a:lnSpc>
                <a:spcPct val="90000"/>
              </a:lnSpc>
              <a:spcAft>
                <a:spcPts val="612"/>
              </a:spcAft>
              <a:buFont typeface="Arial" panose="020B0604020202020204" pitchFamily="34" charset="0"/>
              <a:buChar char="•"/>
            </a:pPr>
            <a:endPar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9724" indent="-349724">
              <a:lnSpc>
                <a:spcPct val="90000"/>
              </a:lnSpc>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hlinkClick r:id="rId3"/>
              </a:rPr>
              <a:t>Learn about IoT Hub scaling</a:t>
            </a:r>
            <a:endParaRPr lang="en-US" sz="204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8650D1EA-0510-44E5-98A4-94D9A8AC0CE0}"/>
              </a:ext>
            </a:extLst>
          </p:cNvPr>
          <p:cNvPicPr>
            <a:picLocks noChangeAspect="1"/>
          </p:cNvPicPr>
          <p:nvPr/>
        </p:nvPicPr>
        <p:blipFill>
          <a:blip r:embed="rId4"/>
          <a:stretch>
            <a:fillRect/>
          </a:stretch>
        </p:blipFill>
        <p:spPr>
          <a:xfrm>
            <a:off x="298068" y="1249552"/>
            <a:ext cx="9572625" cy="5324475"/>
          </a:xfrm>
          <a:prstGeom prst="rect">
            <a:avLst/>
          </a:prstGeom>
        </p:spPr>
      </p:pic>
    </p:spTree>
    <p:extLst>
      <p:ext uri="{BB962C8B-B14F-4D97-AF65-F5344CB8AC3E}">
        <p14:creationId xmlns:p14="http://schemas.microsoft.com/office/powerpoint/2010/main" val="5816655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Device provisioning at scale</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616648"/>
          </a:xfrm>
        </p:spPr>
        <p:txBody>
          <a:bodyPr/>
          <a:lstStyle/>
          <a:p>
            <a:pPr>
              <a:lnSpc>
                <a:spcPct val="150000"/>
              </a:lnSpc>
            </a:pPr>
            <a:r>
              <a:rPr lang="en-US" dirty="0"/>
              <a:t>Overview of Device Provisioning Service</a:t>
            </a:r>
          </a:p>
          <a:p>
            <a:pPr>
              <a:lnSpc>
                <a:spcPct val="150000"/>
              </a:lnSpc>
            </a:pPr>
            <a:r>
              <a:rPr lang="en-US" dirty="0"/>
              <a:t>Developer Tools</a:t>
            </a:r>
          </a:p>
          <a:p>
            <a:pPr>
              <a:lnSpc>
                <a:spcPct val="150000"/>
              </a:lnSpc>
            </a:pPr>
            <a:r>
              <a:rPr lang="en-US" dirty="0"/>
              <a:t>Lab: Provision IoT devices securely and at scale with Device Provisioning Service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Azure IoT Hub</a:t>
            </a:r>
          </a:p>
          <a:p>
            <a:pPr lvl="1">
              <a:lnSpc>
                <a:spcPct val="150000"/>
              </a:lnSpc>
              <a:buFont typeface="Arial" panose="020B0604020202020204" pitchFamily="34" charset="0"/>
              <a:buChar char="•"/>
            </a:pPr>
            <a:r>
              <a:rPr lang="en-US" dirty="0">
                <a:solidFill>
                  <a:srgbClr val="5F5F5F"/>
                </a:solidFill>
                <a:latin typeface="&amp;quot"/>
              </a:rPr>
              <a:t> Create DPS resource &amp; group enrollment. Provision device with x.509 certificate attestation </a:t>
            </a:r>
          </a:p>
          <a:p>
            <a:pPr lvl="1">
              <a:lnSpc>
                <a:spcPct val="150000"/>
              </a:lnSpc>
              <a:buFont typeface="Arial" panose="020B0604020202020204" pitchFamily="34" charset="0"/>
              <a:buChar char="•"/>
            </a:pPr>
            <a:r>
              <a:rPr lang="en-US" b="0" i="0" u="none" strike="noStrike" dirty="0">
                <a:solidFill>
                  <a:srgbClr val="5F5F5F"/>
                </a:solidFill>
                <a:effectLst/>
                <a:latin typeface="&amp;quot"/>
              </a:rPr>
              <a:t> </a:t>
            </a:r>
            <a:r>
              <a:rPr lang="en-US" dirty="0">
                <a:solidFill>
                  <a:srgbClr val="5F5F5F"/>
                </a:solidFill>
                <a:latin typeface="&amp;quot"/>
              </a:rPr>
              <a:t>Send Device Telemetry to IoT Hub</a:t>
            </a:r>
          </a:p>
          <a:p>
            <a:pPr lvl="1">
              <a:lnSpc>
                <a:spcPct val="150000"/>
              </a:lnSpc>
              <a:buFont typeface="Arial" panose="020B0604020202020204" pitchFamily="34" charset="0"/>
              <a:buChar char="•"/>
            </a:pPr>
            <a:r>
              <a:rPr lang="en-US" b="0" i="0" u="none" strike="noStrike" dirty="0">
                <a:solidFill>
                  <a:srgbClr val="5F5F5F"/>
                </a:solidFill>
                <a:effectLst/>
                <a:latin typeface="&amp;quot"/>
              </a:rPr>
              <a:t> Deprovision</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2573722"/>
            <a:ext cx="218052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6095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EBC5E3D-764D-7D45-8286-AAF7302A327D}"/>
              </a:ext>
            </a:extLst>
          </p:cNvPr>
          <p:cNvSpPr>
            <a:spLocks noGrp="1"/>
          </p:cNvSpPr>
          <p:nvPr>
            <p:ph type="title"/>
          </p:nvPr>
        </p:nvSpPr>
        <p:spPr>
          <a:xfrm>
            <a:off x="600059" y="466301"/>
            <a:ext cx="11239464" cy="387798"/>
          </a:xfrm>
        </p:spPr>
        <p:txBody>
          <a:bodyPr/>
          <a:lstStyle/>
          <a:p>
            <a:pPr defTabSz="932742">
              <a:lnSpc>
                <a:spcPct val="90000"/>
              </a:lnSpc>
            </a:pPr>
            <a:r>
              <a:rPr lang="en-US" sz="2800" spc="-50" dirty="0">
                <a:solidFill>
                  <a:srgbClr val="000000"/>
                </a:solidFill>
              </a:rPr>
              <a:t>Azure IoT Hub tools</a:t>
            </a:r>
          </a:p>
        </p:txBody>
      </p:sp>
      <p:pic>
        <p:nvPicPr>
          <p:cNvPr id="14" name="Picture 2" descr="âvisual studio logoâçå¾çæç´¢ç»æ">
            <a:extLst>
              <a:ext uri="{FF2B5EF4-FFF2-40B4-BE49-F238E27FC236}">
                <a16:creationId xmlns:a16="http://schemas.microsoft.com/office/drawing/2014/main" id="{E132EAAF-6BDE-E346-BE16-A61608F807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8339" y="1390041"/>
            <a:ext cx="1137724" cy="11377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ç¸å³å¾ç">
            <a:extLst>
              <a:ext uri="{FF2B5EF4-FFF2-40B4-BE49-F238E27FC236}">
                <a16:creationId xmlns:a16="http://schemas.microsoft.com/office/drawing/2014/main" id="{1A1B7C88-B3DD-074C-BBFC-E63F10A7F8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782" y="3643524"/>
            <a:ext cx="1494923" cy="149492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DADCE5D-5163-0D4F-AA3F-D76EC25F4307}"/>
              </a:ext>
            </a:extLst>
          </p:cNvPr>
          <p:cNvSpPr txBox="1"/>
          <p:nvPr/>
        </p:nvSpPr>
        <p:spPr>
          <a:xfrm>
            <a:off x="397814" y="2726866"/>
            <a:ext cx="3633369" cy="382308"/>
          </a:xfrm>
          <a:prstGeom prst="rect">
            <a:avLst/>
          </a:prstGeom>
          <a:noFill/>
        </p:spPr>
        <p:txBody>
          <a:bodyPr wrap="none" rtlCol="0">
            <a:spAutoFit/>
          </a:bodyPr>
          <a:lstStyle/>
          <a:p>
            <a:pPr algn="ctr" defTabSz="932754"/>
            <a:r>
              <a:rPr lang="en-US" sz="1836">
                <a:solidFill>
                  <a:srgbClr val="1A1A1A"/>
                </a:solidFill>
                <a:latin typeface="Segoe UI"/>
              </a:rPr>
              <a:t>Cloud Explorer for VS 2017/2019</a:t>
            </a:r>
          </a:p>
        </p:txBody>
      </p:sp>
      <p:sp>
        <p:nvSpPr>
          <p:cNvPr id="30" name="TextBox 29">
            <a:extLst>
              <a:ext uri="{FF2B5EF4-FFF2-40B4-BE49-F238E27FC236}">
                <a16:creationId xmlns:a16="http://schemas.microsoft.com/office/drawing/2014/main" id="{D1CB2AB6-49A3-AE4D-99B3-E8882668957D}"/>
              </a:ext>
            </a:extLst>
          </p:cNvPr>
          <p:cNvSpPr txBox="1"/>
          <p:nvPr/>
        </p:nvSpPr>
        <p:spPr>
          <a:xfrm>
            <a:off x="816884" y="5159195"/>
            <a:ext cx="2756727" cy="382308"/>
          </a:xfrm>
          <a:prstGeom prst="rect">
            <a:avLst/>
          </a:prstGeom>
          <a:noFill/>
        </p:spPr>
        <p:txBody>
          <a:bodyPr wrap="none" rtlCol="0">
            <a:spAutoFit/>
          </a:bodyPr>
          <a:lstStyle/>
          <a:p>
            <a:pPr algn="ctr" defTabSz="932754"/>
            <a:r>
              <a:rPr lang="en-US" sz="1836">
                <a:solidFill>
                  <a:srgbClr val="1A1A1A"/>
                </a:solidFill>
                <a:latin typeface="Segoe UI"/>
              </a:rPr>
              <a:t>VS</a:t>
            </a:r>
            <a:r>
              <a:rPr lang="zh-CN" altLang="en-US" sz="1836">
                <a:solidFill>
                  <a:srgbClr val="1A1A1A"/>
                </a:solidFill>
                <a:latin typeface="Segoe UI"/>
              </a:rPr>
              <a:t> </a:t>
            </a:r>
            <a:r>
              <a:rPr lang="en-US" sz="1836">
                <a:solidFill>
                  <a:srgbClr val="1A1A1A"/>
                </a:solidFill>
                <a:latin typeface="Segoe UI"/>
              </a:rPr>
              <a:t>Code IoT Hub Toolkit</a:t>
            </a:r>
          </a:p>
        </p:txBody>
      </p:sp>
      <p:pic>
        <p:nvPicPr>
          <p:cNvPr id="1026" name="Picture 2" descr="Device List">
            <a:extLst>
              <a:ext uri="{FF2B5EF4-FFF2-40B4-BE49-F238E27FC236}">
                <a16:creationId xmlns:a16="http://schemas.microsoft.com/office/drawing/2014/main" id="{9789E3CD-548A-4E7D-B846-934E631FA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762" y="867919"/>
            <a:ext cx="2142359" cy="237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rt Monitoring D2C Message">
            <a:extLst>
              <a:ext uri="{FF2B5EF4-FFF2-40B4-BE49-F238E27FC236}">
                <a16:creationId xmlns:a16="http://schemas.microsoft.com/office/drawing/2014/main" id="{01408BBD-2E23-4FC1-B6AE-9B7E423610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143" y="884154"/>
            <a:ext cx="3540432" cy="239583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Enable distributed tracing in Azure IoT Hub Toolkit">
            <a:extLst>
              <a:ext uri="{FF2B5EF4-FFF2-40B4-BE49-F238E27FC236}">
                <a16:creationId xmlns:a16="http://schemas.microsoft.com/office/drawing/2014/main" id="{22922800-5538-4C13-80C1-111AA52FBC55}"/>
              </a:ext>
            </a:extLst>
          </p:cNvPr>
          <p:cNvSpPr>
            <a:spLocks noChangeAspect="1" noChangeArrowheads="1"/>
          </p:cNvSpPr>
          <p:nvPr/>
        </p:nvSpPr>
        <p:spPr bwMode="auto">
          <a:xfrm>
            <a:off x="6062803" y="2828873"/>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1A1A1A"/>
              </a:solidFill>
              <a:latin typeface="Segoe UI"/>
            </a:endParaRPr>
          </a:p>
        </p:txBody>
      </p:sp>
      <p:pic>
        <p:nvPicPr>
          <p:cNvPr id="5" name="Picture 4">
            <a:extLst>
              <a:ext uri="{FF2B5EF4-FFF2-40B4-BE49-F238E27FC236}">
                <a16:creationId xmlns:a16="http://schemas.microsoft.com/office/drawing/2014/main" id="{DD7AF041-288C-4C70-BE72-988A164A5566}"/>
              </a:ext>
            </a:extLst>
          </p:cNvPr>
          <p:cNvPicPr>
            <a:picLocks noChangeAspect="1"/>
          </p:cNvPicPr>
          <p:nvPr/>
        </p:nvPicPr>
        <p:blipFill>
          <a:blip r:embed="rId6"/>
          <a:stretch>
            <a:fillRect/>
          </a:stretch>
        </p:blipFill>
        <p:spPr>
          <a:xfrm>
            <a:off x="7621142" y="3748986"/>
            <a:ext cx="3645300" cy="2208526"/>
          </a:xfrm>
          <a:prstGeom prst="rect">
            <a:avLst/>
          </a:prstGeom>
        </p:spPr>
      </p:pic>
      <p:pic>
        <p:nvPicPr>
          <p:cNvPr id="1036" name="Picture 12" descr="Device Explorer">
            <a:extLst>
              <a:ext uri="{FF2B5EF4-FFF2-40B4-BE49-F238E27FC236}">
                <a16:creationId xmlns:a16="http://schemas.microsoft.com/office/drawing/2014/main" id="{1C31BE0F-F634-4585-89DB-263518ED90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8176" y="3748986"/>
            <a:ext cx="2952957" cy="23087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F1F08C7-C5CD-41AD-AD6A-32824C90EBCE}"/>
              </a:ext>
            </a:extLst>
          </p:cNvPr>
          <p:cNvSpPr txBox="1"/>
          <p:nvPr/>
        </p:nvSpPr>
        <p:spPr>
          <a:xfrm>
            <a:off x="4253474" y="6455569"/>
            <a:ext cx="6735336" cy="369332"/>
          </a:xfrm>
          <a:prstGeom prst="rect">
            <a:avLst/>
          </a:prstGeom>
          <a:noFill/>
        </p:spPr>
        <p:txBody>
          <a:bodyPr wrap="square">
            <a:spAutoFit/>
          </a:bodyPr>
          <a:lstStyle/>
          <a:p>
            <a:r>
              <a:rPr lang="en-US" b="0" i="0" u="sng" dirty="0">
                <a:effectLst/>
                <a:latin typeface="Segoe UI" panose="020B0502040204020203" pitchFamily="34" charset="0"/>
                <a:hlinkClick r:id="rId8"/>
              </a:rPr>
              <a:t>https://github.com/Azure/azure-iot-cli-extension</a:t>
            </a:r>
            <a:r>
              <a:rPr lang="en-US" b="0" i="0" u="none" strike="noStrike" dirty="0">
                <a:solidFill>
                  <a:srgbClr val="171717"/>
                </a:solidFill>
                <a:effectLst/>
                <a:latin typeface="Segoe UI" panose="020B0502040204020203" pitchFamily="34" charset="0"/>
              </a:rPr>
              <a:t>.</a:t>
            </a:r>
            <a:endParaRPr lang="en-US" dirty="0"/>
          </a:p>
        </p:txBody>
      </p:sp>
      <p:sp>
        <p:nvSpPr>
          <p:cNvPr id="4" name="TextBox 3">
            <a:extLst>
              <a:ext uri="{FF2B5EF4-FFF2-40B4-BE49-F238E27FC236}">
                <a16:creationId xmlns:a16="http://schemas.microsoft.com/office/drawing/2014/main" id="{1B6F6EC8-2C87-4068-9E02-7164E20ECEFD}"/>
              </a:ext>
            </a:extLst>
          </p:cNvPr>
          <p:cNvSpPr txBox="1"/>
          <p:nvPr/>
        </p:nvSpPr>
        <p:spPr>
          <a:xfrm>
            <a:off x="922308" y="6418636"/>
            <a:ext cx="2651303" cy="406265"/>
          </a:xfrm>
          <a:prstGeom prst="rect">
            <a:avLst/>
          </a:prstGeom>
          <a:noFill/>
        </p:spPr>
        <p:txBody>
          <a:bodyPr wrap="none" rtlCol="0">
            <a:spAutoFit/>
          </a:bodyPr>
          <a:lstStyle/>
          <a:p>
            <a:pPr defTabSz="932597"/>
            <a:r>
              <a:rPr lang="en-US" altLang="zh-CN" sz="2040" dirty="0">
                <a:solidFill>
                  <a:prstClr val="black"/>
                </a:solidFill>
                <a:latin typeface="Calibri" panose="020F0502020204030204"/>
                <a:ea typeface="等线" panose="02010600030101010101" pitchFamily="2" charset="-122"/>
              </a:rPr>
              <a:t>Azure IoT CLI Extension</a:t>
            </a:r>
            <a:endParaRPr lang="en-US" sz="2040" dirty="0">
              <a:solidFill>
                <a:prstClr val="black"/>
              </a:solidFill>
              <a:latin typeface="Calibri" panose="020F0502020204030204"/>
            </a:endParaRPr>
          </a:p>
        </p:txBody>
      </p:sp>
      <p:pic>
        <p:nvPicPr>
          <p:cNvPr id="6" name="Picture 5">
            <a:extLst>
              <a:ext uri="{FF2B5EF4-FFF2-40B4-BE49-F238E27FC236}">
                <a16:creationId xmlns:a16="http://schemas.microsoft.com/office/drawing/2014/main" id="{AF3C17FB-089C-4EC6-AE04-AD9396F09A39}"/>
              </a:ext>
            </a:extLst>
          </p:cNvPr>
          <p:cNvPicPr>
            <a:picLocks noChangeAspect="1"/>
          </p:cNvPicPr>
          <p:nvPr/>
        </p:nvPicPr>
        <p:blipFill>
          <a:blip r:embed="rId9"/>
          <a:stretch>
            <a:fillRect/>
          </a:stretch>
        </p:blipFill>
        <p:spPr>
          <a:xfrm>
            <a:off x="1891891" y="5917273"/>
            <a:ext cx="470620" cy="470620"/>
          </a:xfrm>
          <a:prstGeom prst="rect">
            <a:avLst/>
          </a:prstGeom>
        </p:spPr>
      </p:pic>
    </p:spTree>
    <p:extLst>
      <p:ext uri="{BB962C8B-B14F-4D97-AF65-F5344CB8AC3E}">
        <p14:creationId xmlns:p14="http://schemas.microsoft.com/office/powerpoint/2010/main" val="19101751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6A1E-CF79-4F55-B60B-0AD424EA344E}"/>
              </a:ext>
            </a:extLst>
          </p:cNvPr>
          <p:cNvSpPr>
            <a:spLocks noGrp="1"/>
          </p:cNvSpPr>
          <p:nvPr>
            <p:ph type="title"/>
          </p:nvPr>
        </p:nvSpPr>
        <p:spPr/>
        <p:txBody>
          <a:bodyPr/>
          <a:lstStyle/>
          <a:p>
            <a:r>
              <a:rPr lang="en-US"/>
              <a:t>Azure IoT Device Workbench for VS Code</a:t>
            </a:r>
          </a:p>
        </p:txBody>
      </p:sp>
      <p:sp>
        <p:nvSpPr>
          <p:cNvPr id="3" name="Content Placeholder 2">
            <a:extLst>
              <a:ext uri="{FF2B5EF4-FFF2-40B4-BE49-F238E27FC236}">
                <a16:creationId xmlns:a16="http://schemas.microsoft.com/office/drawing/2014/main" id="{9997E1D7-F80F-46EC-9244-6F33EF08DE62}"/>
              </a:ext>
            </a:extLst>
          </p:cNvPr>
          <p:cNvSpPr txBox="1">
            <a:spLocks/>
          </p:cNvSpPr>
          <p:nvPr/>
        </p:nvSpPr>
        <p:spPr>
          <a:xfrm>
            <a:off x="600855" y="1861992"/>
            <a:ext cx="5393062" cy="3741852"/>
          </a:xfrm>
          <a:prstGeom prst="rect">
            <a:avLst/>
          </a:prstGeom>
        </p:spPr>
        <p:txBody>
          <a:bodyPr>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33152" indent="-233152" defTabSz="951316"/>
            <a:r>
              <a:rPr lang="en-US" sz="2416" dirty="0">
                <a:gradFill>
                  <a:gsLst>
                    <a:gs pos="1250">
                      <a:srgbClr val="1A1A1A"/>
                    </a:gs>
                    <a:gs pos="100000">
                      <a:srgbClr val="1A1A1A"/>
                    </a:gs>
                  </a:gsLst>
                  <a:lin ang="5400000" scaled="0"/>
                </a:gradFill>
              </a:rPr>
              <a:t>Support Certified Azure </a:t>
            </a:r>
            <a:r>
              <a:rPr lang="en-US" sz="2416" dirty="0" err="1">
                <a:gradFill>
                  <a:gsLst>
                    <a:gs pos="1250">
                      <a:srgbClr val="1A1A1A"/>
                    </a:gs>
                    <a:gs pos="100000">
                      <a:srgbClr val="1A1A1A"/>
                    </a:gs>
                  </a:gsLst>
                  <a:lin ang="5400000" scaled="0"/>
                </a:gradFill>
              </a:rPr>
              <a:t>loT</a:t>
            </a:r>
            <a:r>
              <a:rPr lang="en-US" sz="2416" dirty="0">
                <a:gradFill>
                  <a:gsLst>
                    <a:gs pos="1250">
                      <a:srgbClr val="1A1A1A"/>
                    </a:gs>
                    <a:gs pos="100000">
                      <a:srgbClr val="1A1A1A"/>
                    </a:gs>
                  </a:gsLst>
                  <a:lin ang="5400000" scaled="0"/>
                </a:gradFill>
              </a:rPr>
              <a:t> Devices</a:t>
            </a:r>
          </a:p>
          <a:p>
            <a:pPr marL="233152" indent="-233152" defTabSz="951316"/>
            <a:r>
              <a:rPr lang="en-US" sz="2416" dirty="0">
                <a:gradFill>
                  <a:gsLst>
                    <a:gs pos="1250">
                      <a:srgbClr val="1A1A1A"/>
                    </a:gs>
                    <a:gs pos="100000">
                      <a:srgbClr val="1A1A1A"/>
                    </a:gs>
                  </a:gsLst>
                  <a:lin ang="5400000" scaled="0"/>
                </a:gradFill>
              </a:rPr>
              <a:t>Start from Solution Gallery or custom IoT project</a:t>
            </a:r>
          </a:p>
          <a:p>
            <a:pPr marL="233152" indent="-233152" defTabSz="951316"/>
            <a:r>
              <a:rPr lang="en-US" sz="2416" dirty="0">
                <a:gradFill>
                  <a:gsLst>
                    <a:gs pos="1250">
                      <a:srgbClr val="1A1A1A"/>
                    </a:gs>
                    <a:gs pos="100000">
                      <a:srgbClr val="1A1A1A"/>
                    </a:gs>
                  </a:gsLst>
                  <a:lin ang="5400000" scaled="0"/>
                </a:gradFill>
              </a:rPr>
              <a:t>Code, build, deploy and debug</a:t>
            </a:r>
          </a:p>
          <a:p>
            <a:pPr marL="233152" indent="-233152" defTabSz="951316"/>
            <a:endParaRPr lang="en-US" sz="2416" dirty="0">
              <a:gradFill>
                <a:gsLst>
                  <a:gs pos="1250">
                    <a:srgbClr val="1A1A1A"/>
                  </a:gs>
                  <a:gs pos="100000">
                    <a:srgbClr val="1A1A1A"/>
                  </a:gs>
                </a:gsLst>
                <a:lin ang="5400000" scaled="0"/>
              </a:gradFill>
            </a:endParaRPr>
          </a:p>
        </p:txBody>
      </p:sp>
      <p:pic>
        <p:nvPicPr>
          <p:cNvPr id="5" name="Picture 4">
            <a:extLst>
              <a:ext uri="{FF2B5EF4-FFF2-40B4-BE49-F238E27FC236}">
                <a16:creationId xmlns:a16="http://schemas.microsoft.com/office/drawing/2014/main" id="{0792217C-04D9-4A34-84E4-C4A2F6BA9B99}"/>
              </a:ext>
            </a:extLst>
          </p:cNvPr>
          <p:cNvPicPr>
            <a:picLocks noChangeAspect="1"/>
          </p:cNvPicPr>
          <p:nvPr/>
        </p:nvPicPr>
        <p:blipFill>
          <a:blip r:embed="rId2"/>
          <a:stretch>
            <a:fillRect/>
          </a:stretch>
        </p:blipFill>
        <p:spPr>
          <a:xfrm>
            <a:off x="6218238" y="1203239"/>
            <a:ext cx="5393062" cy="4897455"/>
          </a:xfrm>
          <a:prstGeom prst="rect">
            <a:avLst/>
          </a:prstGeom>
        </p:spPr>
      </p:pic>
    </p:spTree>
    <p:extLst>
      <p:ext uri="{BB962C8B-B14F-4D97-AF65-F5344CB8AC3E}">
        <p14:creationId xmlns:p14="http://schemas.microsoft.com/office/powerpoint/2010/main" val="8617128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74D2"/>
                </a:solidFill>
              </a:rPr>
              <a:t>Build end-to-end IoT solutions – Workshop Series</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1398588" y="1548942"/>
            <a:ext cx="11456988" cy="5101846"/>
          </a:xfrm>
        </p:spPr>
        <p:txBody>
          <a:bodyPr/>
          <a:lstStyle/>
          <a:p>
            <a:pPr>
              <a:lnSpc>
                <a:spcPct val="150000"/>
              </a:lnSpc>
            </a:pPr>
            <a:r>
              <a:rPr lang="en-US" dirty="0"/>
              <a:t>Transform your business with IoT</a:t>
            </a:r>
          </a:p>
          <a:p>
            <a:pPr>
              <a:lnSpc>
                <a:spcPct val="150000"/>
              </a:lnSpc>
            </a:pPr>
            <a:endParaRPr lang="en-US" dirty="0"/>
          </a:p>
          <a:p>
            <a:pPr>
              <a:lnSpc>
                <a:spcPct val="150000"/>
              </a:lnSpc>
            </a:pPr>
            <a:r>
              <a:rPr lang="en-US" dirty="0"/>
              <a:t>Devices and device communication</a:t>
            </a:r>
          </a:p>
          <a:p>
            <a:pPr>
              <a:lnSpc>
                <a:spcPct val="150000"/>
              </a:lnSpc>
            </a:pPr>
            <a:endParaRPr lang="en-US" dirty="0"/>
          </a:p>
          <a:p>
            <a:pPr>
              <a:lnSpc>
                <a:spcPct val="150000"/>
              </a:lnSpc>
            </a:pPr>
            <a:r>
              <a:rPr lang="en-US" dirty="0"/>
              <a:t>Device provisioning at scale</a:t>
            </a:r>
          </a:p>
          <a:p>
            <a:pPr>
              <a:lnSpc>
                <a:spcPct val="150000"/>
              </a:lnSpc>
            </a:pPr>
            <a:endParaRPr lang="en-US" dirty="0"/>
          </a:p>
          <a:p>
            <a:pPr>
              <a:lnSpc>
                <a:spcPct val="150000"/>
              </a:lnSpc>
            </a:pPr>
            <a:r>
              <a:rPr lang="en-US" dirty="0"/>
              <a:t>Messaging processing, analytics, and business integration</a:t>
            </a:r>
          </a:p>
          <a:p>
            <a:pPr>
              <a:lnSpc>
                <a:spcPct val="150000"/>
              </a:lnSpc>
            </a:pPr>
            <a:endParaRPr lang="en-US" dirty="0"/>
          </a:p>
          <a:p>
            <a:pPr>
              <a:lnSpc>
                <a:spcPct val="150000"/>
              </a:lnSpc>
            </a:pPr>
            <a:r>
              <a:rPr lang="en-US" dirty="0"/>
              <a:t>Work with Azure IoT Edge</a:t>
            </a:r>
          </a:p>
        </p:txBody>
      </p:sp>
      <p:pic>
        <p:nvPicPr>
          <p:cNvPr id="7" name="Picture 6" descr="A picture containing clock, drawing&#10;&#10;Description automatically generated">
            <a:extLst>
              <a:ext uri="{FF2B5EF4-FFF2-40B4-BE49-F238E27FC236}">
                <a16:creationId xmlns:a16="http://schemas.microsoft.com/office/drawing/2014/main" id="{56E02BE8-D101-483F-BAEE-051C5AC87A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480" y="1548942"/>
            <a:ext cx="773115" cy="773115"/>
          </a:xfrm>
          <a:prstGeom prst="rect">
            <a:avLst/>
          </a:prstGeom>
        </p:spPr>
      </p:pic>
      <p:pic>
        <p:nvPicPr>
          <p:cNvPr id="9" name="Picture 8" descr="A close up of a logo&#10;&#10;Description automatically generated">
            <a:extLst>
              <a:ext uri="{FF2B5EF4-FFF2-40B4-BE49-F238E27FC236}">
                <a16:creationId xmlns:a16="http://schemas.microsoft.com/office/drawing/2014/main" id="{B63E3AD8-59BD-4154-933C-F21F6FBACB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242" y="2624333"/>
            <a:ext cx="774353" cy="773116"/>
          </a:xfrm>
          <a:prstGeom prst="rect">
            <a:avLst/>
          </a:prstGeom>
        </p:spPr>
      </p:pic>
      <p:pic>
        <p:nvPicPr>
          <p:cNvPr id="11" name="Picture 10" descr="A picture containing wheel&#10;&#10;Description automatically generated">
            <a:extLst>
              <a:ext uri="{FF2B5EF4-FFF2-40B4-BE49-F238E27FC236}">
                <a16:creationId xmlns:a16="http://schemas.microsoft.com/office/drawing/2014/main" id="{1DC67718-0786-46DB-A6FC-DD21BF1BE7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242" y="3720901"/>
            <a:ext cx="793689" cy="792421"/>
          </a:xfrm>
          <a:prstGeom prst="rect">
            <a:avLst/>
          </a:prstGeom>
        </p:spPr>
      </p:pic>
      <p:pic>
        <p:nvPicPr>
          <p:cNvPr id="13" name="Picture 12" descr="A close up of a sign&#10;&#10;Description automatically generated">
            <a:extLst>
              <a:ext uri="{FF2B5EF4-FFF2-40B4-BE49-F238E27FC236}">
                <a16:creationId xmlns:a16="http://schemas.microsoft.com/office/drawing/2014/main" id="{87995FD7-291D-4334-967B-CBDA76C830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138" y="4838621"/>
            <a:ext cx="729457" cy="729457"/>
          </a:xfrm>
          <a:prstGeom prst="rect">
            <a:avLst/>
          </a:prstGeom>
        </p:spPr>
      </p:pic>
      <p:pic>
        <p:nvPicPr>
          <p:cNvPr id="15" name="Picture 14" descr="A picture containing clock, light&#10;&#10;Description automatically generated">
            <a:extLst>
              <a:ext uri="{FF2B5EF4-FFF2-40B4-BE49-F238E27FC236}">
                <a16:creationId xmlns:a16="http://schemas.microsoft.com/office/drawing/2014/main" id="{DFEA9784-482B-443E-A9E0-5363AE66F0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499" y="5930855"/>
            <a:ext cx="730625" cy="729458"/>
          </a:xfrm>
          <a:prstGeom prst="rect">
            <a:avLst/>
          </a:prstGeom>
        </p:spPr>
      </p:pic>
      <p:sp>
        <p:nvSpPr>
          <p:cNvPr id="2" name="TextBox 1">
            <a:extLst>
              <a:ext uri="{FF2B5EF4-FFF2-40B4-BE49-F238E27FC236}">
                <a16:creationId xmlns:a16="http://schemas.microsoft.com/office/drawing/2014/main" id="{30FA15E4-2804-4A36-A243-5B3801EA746F}"/>
              </a:ext>
            </a:extLst>
          </p:cNvPr>
          <p:cNvSpPr txBox="1"/>
          <p:nvPr/>
        </p:nvSpPr>
        <p:spPr>
          <a:xfrm>
            <a:off x="396178" y="1028144"/>
            <a:ext cx="6851984" cy="369332"/>
          </a:xfrm>
          <a:prstGeom prst="rect">
            <a:avLst/>
          </a:prstGeom>
          <a:noFill/>
        </p:spPr>
        <p:txBody>
          <a:bodyPr wrap="square">
            <a:spAutoFit/>
          </a:bodyPr>
          <a:lstStyle/>
          <a:p>
            <a:pPr algn="l"/>
            <a:r>
              <a:rPr lang="en-US" b="0" i="0" u="sng" dirty="0">
                <a:solidFill>
                  <a:srgbClr val="6888C9"/>
                </a:solidFill>
                <a:effectLst/>
                <a:latin typeface="Segoe UI" panose="020B0502040204020203" pitchFamily="34" charset="0"/>
                <a:hlinkClick r:id="rId8" tooltip="https://aka.ms/iot-online-workshop"/>
              </a:rPr>
              <a:t>https://aka.ms/IoT-online-workshop</a:t>
            </a:r>
            <a:endParaRPr lang="en-US" b="0" i="0" dirty="0">
              <a:effectLst/>
              <a:latin typeface="Segoe UI" panose="020B0502040204020203" pitchFamily="34" charset="0"/>
            </a:endParaRPr>
          </a:p>
        </p:txBody>
      </p:sp>
      <p:sp>
        <p:nvSpPr>
          <p:cNvPr id="3" name="Rectangle 2">
            <a:extLst>
              <a:ext uri="{FF2B5EF4-FFF2-40B4-BE49-F238E27FC236}">
                <a16:creationId xmlns:a16="http://schemas.microsoft.com/office/drawing/2014/main" id="{5E5EDE10-F5F9-4EFB-8F9F-5344B1F5BE75}"/>
              </a:ext>
            </a:extLst>
          </p:cNvPr>
          <p:cNvSpPr/>
          <p:nvPr/>
        </p:nvSpPr>
        <p:spPr bwMode="auto">
          <a:xfrm>
            <a:off x="256032" y="3596640"/>
            <a:ext cx="5852160" cy="1075828"/>
          </a:xfrm>
          <a:prstGeom prst="rect">
            <a:avLst/>
          </a:prstGeom>
          <a:noFill/>
          <a:ln w="381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45346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Device provisioning at scale</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616648"/>
          </a:xfrm>
        </p:spPr>
        <p:txBody>
          <a:bodyPr/>
          <a:lstStyle/>
          <a:p>
            <a:pPr>
              <a:lnSpc>
                <a:spcPct val="150000"/>
              </a:lnSpc>
            </a:pPr>
            <a:r>
              <a:rPr lang="en-US" dirty="0"/>
              <a:t>Overview of Device Provisioning Service</a:t>
            </a:r>
          </a:p>
          <a:p>
            <a:pPr>
              <a:lnSpc>
                <a:spcPct val="150000"/>
              </a:lnSpc>
            </a:pPr>
            <a:r>
              <a:rPr lang="en-US" dirty="0"/>
              <a:t>Developer Tools</a:t>
            </a:r>
          </a:p>
          <a:p>
            <a:pPr>
              <a:lnSpc>
                <a:spcPct val="150000"/>
              </a:lnSpc>
            </a:pPr>
            <a:r>
              <a:rPr lang="en-US" dirty="0"/>
              <a:t>Lab: Provision IoT devices securely and at scale with Device Provisioning Service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Azure IoT Hub</a:t>
            </a:r>
          </a:p>
          <a:p>
            <a:pPr lvl="1">
              <a:lnSpc>
                <a:spcPct val="150000"/>
              </a:lnSpc>
              <a:buFont typeface="Arial" panose="020B0604020202020204" pitchFamily="34" charset="0"/>
              <a:buChar char="•"/>
            </a:pPr>
            <a:r>
              <a:rPr lang="en-US" dirty="0">
                <a:solidFill>
                  <a:srgbClr val="5F5F5F"/>
                </a:solidFill>
                <a:latin typeface="&amp;quot"/>
              </a:rPr>
              <a:t> Create DPS resource &amp; group enrollment. Provision device with x.509 certificate attestation </a:t>
            </a:r>
          </a:p>
          <a:p>
            <a:pPr lvl="1">
              <a:lnSpc>
                <a:spcPct val="150000"/>
              </a:lnSpc>
              <a:buFont typeface="Arial" panose="020B0604020202020204" pitchFamily="34" charset="0"/>
              <a:buChar char="•"/>
            </a:pPr>
            <a:r>
              <a:rPr lang="en-US" b="0" i="0" u="none" strike="noStrike" dirty="0">
                <a:solidFill>
                  <a:srgbClr val="5F5F5F"/>
                </a:solidFill>
                <a:effectLst/>
                <a:latin typeface="&amp;quot"/>
              </a:rPr>
              <a:t> </a:t>
            </a:r>
            <a:r>
              <a:rPr lang="en-US" dirty="0">
                <a:solidFill>
                  <a:srgbClr val="5F5F5F"/>
                </a:solidFill>
                <a:latin typeface="&amp;quot"/>
              </a:rPr>
              <a:t>Send Device Telemetry to IoT Hub</a:t>
            </a:r>
          </a:p>
          <a:p>
            <a:pPr lvl="1">
              <a:lnSpc>
                <a:spcPct val="150000"/>
              </a:lnSpc>
              <a:buFont typeface="Arial" panose="020B0604020202020204" pitchFamily="34" charset="0"/>
              <a:buChar char="•"/>
            </a:pPr>
            <a:r>
              <a:rPr lang="en-US" b="0" i="0" u="none" strike="noStrike" dirty="0">
                <a:solidFill>
                  <a:srgbClr val="5F5F5F"/>
                </a:solidFill>
                <a:effectLst/>
                <a:latin typeface="&amp;quot"/>
              </a:rPr>
              <a:t> Deprovision</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3110170"/>
            <a:ext cx="10678350"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5933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Device provisioning at scale</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616648"/>
          </a:xfrm>
        </p:spPr>
        <p:txBody>
          <a:bodyPr/>
          <a:lstStyle/>
          <a:p>
            <a:pPr>
              <a:lnSpc>
                <a:spcPct val="150000"/>
              </a:lnSpc>
            </a:pPr>
            <a:r>
              <a:rPr lang="en-US" dirty="0"/>
              <a:t>Overview of Device Provisioning Service</a:t>
            </a:r>
          </a:p>
          <a:p>
            <a:pPr>
              <a:lnSpc>
                <a:spcPct val="150000"/>
              </a:lnSpc>
            </a:pPr>
            <a:r>
              <a:rPr lang="en-US" dirty="0"/>
              <a:t>Developer Tools</a:t>
            </a:r>
          </a:p>
          <a:p>
            <a:pPr>
              <a:lnSpc>
                <a:spcPct val="150000"/>
              </a:lnSpc>
            </a:pPr>
            <a:r>
              <a:rPr lang="en-US" dirty="0"/>
              <a:t>Lab: Provision IoT devices securely and at scale with Device Provisioning Service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Azure IoT Hub</a:t>
            </a:r>
          </a:p>
          <a:p>
            <a:pPr lvl="1">
              <a:lnSpc>
                <a:spcPct val="150000"/>
              </a:lnSpc>
              <a:buFont typeface="Arial" panose="020B0604020202020204" pitchFamily="34" charset="0"/>
              <a:buChar char="•"/>
            </a:pPr>
            <a:r>
              <a:rPr lang="en-US" dirty="0">
                <a:solidFill>
                  <a:srgbClr val="5F5F5F"/>
                </a:solidFill>
                <a:latin typeface="&amp;quot"/>
              </a:rPr>
              <a:t> Create DPS resource &amp; group enrollment. Provision device with x.509 certificate attestation </a:t>
            </a:r>
          </a:p>
          <a:p>
            <a:pPr lvl="1">
              <a:lnSpc>
                <a:spcPct val="150000"/>
              </a:lnSpc>
              <a:buFont typeface="Arial" panose="020B0604020202020204" pitchFamily="34" charset="0"/>
              <a:buChar char="•"/>
            </a:pPr>
            <a:r>
              <a:rPr lang="en-US" b="0" i="0" u="none" strike="noStrike" dirty="0">
                <a:solidFill>
                  <a:srgbClr val="5F5F5F"/>
                </a:solidFill>
                <a:effectLst/>
                <a:latin typeface="&amp;quot"/>
              </a:rPr>
              <a:t> </a:t>
            </a:r>
            <a:r>
              <a:rPr lang="en-US" dirty="0">
                <a:solidFill>
                  <a:srgbClr val="5F5F5F"/>
                </a:solidFill>
                <a:latin typeface="&amp;quot"/>
              </a:rPr>
              <a:t>Send Device Telemetry to IoT Hub</a:t>
            </a:r>
          </a:p>
          <a:p>
            <a:pPr lvl="1">
              <a:lnSpc>
                <a:spcPct val="150000"/>
              </a:lnSpc>
              <a:buFont typeface="Arial" panose="020B0604020202020204" pitchFamily="34" charset="0"/>
              <a:buChar char="•"/>
            </a:pPr>
            <a:r>
              <a:rPr lang="en-US" b="0" i="0" u="none" strike="noStrike" dirty="0">
                <a:solidFill>
                  <a:srgbClr val="5F5F5F"/>
                </a:solidFill>
                <a:effectLst/>
                <a:latin typeface="&amp;quot"/>
              </a:rPr>
              <a:t> Deprovision</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5511994"/>
            <a:ext cx="5216334"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5905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48DF-CEA1-4015-A149-4C46924D8624}"/>
              </a:ext>
            </a:extLst>
          </p:cNvPr>
          <p:cNvSpPr>
            <a:spLocks noGrp="1"/>
          </p:cNvSpPr>
          <p:nvPr>
            <p:ph type="title"/>
          </p:nvPr>
        </p:nvSpPr>
        <p:spPr/>
        <p:txBody>
          <a:bodyPr/>
          <a:lstStyle/>
          <a:p>
            <a:r>
              <a:rPr lang="en-US" dirty="0"/>
              <a:t>Get Started Now!</a:t>
            </a:r>
          </a:p>
        </p:txBody>
      </p:sp>
      <p:sp>
        <p:nvSpPr>
          <p:cNvPr id="5" name="TextBox 4">
            <a:extLst>
              <a:ext uri="{FF2B5EF4-FFF2-40B4-BE49-F238E27FC236}">
                <a16:creationId xmlns:a16="http://schemas.microsoft.com/office/drawing/2014/main" id="{BCFE153D-965E-48D2-942E-A755707B92C0}"/>
              </a:ext>
            </a:extLst>
          </p:cNvPr>
          <p:cNvSpPr txBox="1"/>
          <p:nvPr/>
        </p:nvSpPr>
        <p:spPr>
          <a:xfrm>
            <a:off x="1284630" y="2950280"/>
            <a:ext cx="9651206" cy="615553"/>
          </a:xfrm>
          <a:prstGeom prst="rect">
            <a:avLst/>
          </a:prstGeom>
          <a:noFill/>
        </p:spPr>
        <p:txBody>
          <a:bodyPr wrap="square">
            <a:spAutoFit/>
          </a:bodyPr>
          <a:lstStyle/>
          <a:p>
            <a:r>
              <a:rPr lang="en-US" sz="1600" dirty="0">
                <a:hlinkClick r:id="rId2"/>
              </a:rPr>
              <a:t>https</a:t>
            </a:r>
            <a:r>
              <a:rPr lang="en-US" sz="1400" dirty="0">
                <a:hlinkClick r:id="rId2"/>
              </a:rPr>
              <a:t>://</a:t>
            </a:r>
            <a:r>
              <a:rPr lang="en-US" sz="1600" dirty="0">
                <a:hlinkClick r:id="rId2"/>
              </a:rPr>
              <a:t>aka.ms/IntroAzureIoTLearningPath</a:t>
            </a:r>
            <a:endParaRPr lang="en-US" sz="1600" dirty="0"/>
          </a:p>
          <a:p>
            <a:endParaRPr lang="en-US" dirty="0"/>
          </a:p>
        </p:txBody>
      </p:sp>
      <p:pic>
        <p:nvPicPr>
          <p:cNvPr id="8" name="Picture 7">
            <a:extLst>
              <a:ext uri="{FF2B5EF4-FFF2-40B4-BE49-F238E27FC236}">
                <a16:creationId xmlns:a16="http://schemas.microsoft.com/office/drawing/2014/main" id="{4AF4F5BE-B927-4400-9D3F-3C8DE6F7AE2C}"/>
              </a:ext>
            </a:extLst>
          </p:cNvPr>
          <p:cNvPicPr>
            <a:picLocks noChangeAspect="1"/>
          </p:cNvPicPr>
          <p:nvPr/>
        </p:nvPicPr>
        <p:blipFill>
          <a:blip r:embed="rId3"/>
          <a:stretch>
            <a:fillRect/>
          </a:stretch>
        </p:blipFill>
        <p:spPr>
          <a:xfrm>
            <a:off x="488507" y="2695662"/>
            <a:ext cx="796123" cy="934897"/>
          </a:xfrm>
          <a:prstGeom prst="rect">
            <a:avLst/>
          </a:prstGeom>
        </p:spPr>
      </p:pic>
      <p:sp>
        <p:nvSpPr>
          <p:cNvPr id="10" name="TextBox 9">
            <a:extLst>
              <a:ext uri="{FF2B5EF4-FFF2-40B4-BE49-F238E27FC236}">
                <a16:creationId xmlns:a16="http://schemas.microsoft.com/office/drawing/2014/main" id="{F69CA447-C8DB-44C1-8182-D484856E2655}"/>
              </a:ext>
            </a:extLst>
          </p:cNvPr>
          <p:cNvSpPr txBox="1"/>
          <p:nvPr/>
        </p:nvSpPr>
        <p:spPr>
          <a:xfrm>
            <a:off x="405210" y="4408134"/>
            <a:ext cx="6853236" cy="369332"/>
          </a:xfrm>
          <a:prstGeom prst="rect">
            <a:avLst/>
          </a:prstGeom>
          <a:noFill/>
        </p:spPr>
        <p:txBody>
          <a:bodyPr wrap="square">
            <a:spAutoFit/>
          </a:bodyPr>
          <a:lstStyle/>
          <a:p>
            <a:pPr algn="l"/>
            <a:r>
              <a:rPr lang="en-US" b="0" i="0" u="sng" dirty="0">
                <a:solidFill>
                  <a:srgbClr val="6888C9"/>
                </a:solidFill>
                <a:effectLst/>
                <a:latin typeface="Segoe UI" panose="020B0502040204020203" pitchFamily="34" charset="0"/>
                <a:hlinkClick r:id="rId4" tooltip="https://aka.ms/iot-online-workshop"/>
              </a:rPr>
              <a:t>https://aka.ms/IoT-online-workshop</a:t>
            </a:r>
            <a:endParaRPr lang="en-US" b="0" i="0" dirty="0">
              <a:effectLst/>
              <a:latin typeface="Segoe UI" panose="020B0502040204020203" pitchFamily="34" charset="0"/>
            </a:endParaRPr>
          </a:p>
        </p:txBody>
      </p:sp>
      <p:sp>
        <p:nvSpPr>
          <p:cNvPr id="12" name="Title 1">
            <a:extLst>
              <a:ext uri="{FF2B5EF4-FFF2-40B4-BE49-F238E27FC236}">
                <a16:creationId xmlns:a16="http://schemas.microsoft.com/office/drawing/2014/main" id="{AA7B84F9-3E76-4CDB-8203-D1CB9274989C}"/>
              </a:ext>
            </a:extLst>
          </p:cNvPr>
          <p:cNvSpPr txBox="1">
            <a:spLocks/>
          </p:cNvSpPr>
          <p:nvPr/>
        </p:nvSpPr>
        <p:spPr>
          <a:xfrm>
            <a:off x="465138" y="3996972"/>
            <a:ext cx="5173614" cy="34842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1400" dirty="0">
                <a:solidFill>
                  <a:srgbClr val="0074D2"/>
                </a:solidFill>
              </a:rPr>
              <a:t>Sign-up for Build end-to-end IoT solutions – Workshop Series</a:t>
            </a:r>
            <a:endParaRPr lang="en-US" sz="1400" dirty="0"/>
          </a:p>
        </p:txBody>
      </p:sp>
      <p:sp>
        <p:nvSpPr>
          <p:cNvPr id="15" name="TextBox 14">
            <a:extLst>
              <a:ext uri="{FF2B5EF4-FFF2-40B4-BE49-F238E27FC236}">
                <a16:creationId xmlns:a16="http://schemas.microsoft.com/office/drawing/2014/main" id="{91287A55-E65B-43E6-93EB-BA4459CEA1AE}"/>
              </a:ext>
            </a:extLst>
          </p:cNvPr>
          <p:cNvSpPr txBox="1"/>
          <p:nvPr/>
        </p:nvSpPr>
        <p:spPr>
          <a:xfrm>
            <a:off x="405210" y="4777466"/>
            <a:ext cx="4467872" cy="15842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100" dirty="0"/>
              <a:t>Transform your business with IoT</a:t>
            </a:r>
          </a:p>
          <a:p>
            <a:pPr marL="285750" indent="-285750">
              <a:lnSpc>
                <a:spcPct val="150000"/>
              </a:lnSpc>
              <a:buFont typeface="Arial" panose="020B0604020202020204" pitchFamily="34" charset="0"/>
              <a:buChar char="•"/>
            </a:pPr>
            <a:r>
              <a:rPr lang="en-US" sz="1100" dirty="0"/>
              <a:t>Devices and device communication </a:t>
            </a:r>
            <a:r>
              <a:rPr lang="en-US" sz="1100" i="1" dirty="0"/>
              <a:t>– IoT Hub</a:t>
            </a:r>
            <a:endParaRPr lang="en-US" sz="1100" dirty="0"/>
          </a:p>
          <a:p>
            <a:pPr marL="285750" indent="-285750">
              <a:lnSpc>
                <a:spcPct val="150000"/>
              </a:lnSpc>
              <a:buFont typeface="Arial" panose="020B0604020202020204" pitchFamily="34" charset="0"/>
              <a:buChar char="•"/>
            </a:pPr>
            <a:r>
              <a:rPr lang="en-US" sz="1100" dirty="0"/>
              <a:t>Device provisioning at scale </a:t>
            </a:r>
            <a:r>
              <a:rPr lang="en-US" sz="1100" i="1" dirty="0"/>
              <a:t>– Device Provisioning Service</a:t>
            </a:r>
            <a:endParaRPr lang="en-US" sz="1100" dirty="0"/>
          </a:p>
          <a:p>
            <a:pPr marL="285750" indent="-285750">
              <a:lnSpc>
                <a:spcPct val="150000"/>
              </a:lnSpc>
              <a:buFont typeface="Arial" panose="020B0604020202020204" pitchFamily="34" charset="0"/>
              <a:buChar char="•"/>
            </a:pPr>
            <a:r>
              <a:rPr lang="en-US" sz="1100" dirty="0"/>
              <a:t>Messaging processing, analytics, &amp; business integration – </a:t>
            </a:r>
            <a:r>
              <a:rPr lang="en-US" sz="1100" i="1" dirty="0"/>
              <a:t>Time Series Insights, Event Grid, Azure Stream Analytics</a:t>
            </a:r>
          </a:p>
          <a:p>
            <a:pPr marL="285750" indent="-285750">
              <a:lnSpc>
                <a:spcPct val="150000"/>
              </a:lnSpc>
              <a:buFont typeface="Arial" panose="020B0604020202020204" pitchFamily="34" charset="0"/>
              <a:buChar char="•"/>
            </a:pPr>
            <a:r>
              <a:rPr lang="en-US" sz="1100" dirty="0"/>
              <a:t>Work with Azure IoT Edge – </a:t>
            </a:r>
            <a:r>
              <a:rPr lang="en-US" sz="1100" i="1" dirty="0"/>
              <a:t>IoT Edge</a:t>
            </a:r>
          </a:p>
        </p:txBody>
      </p:sp>
      <p:pic>
        <p:nvPicPr>
          <p:cNvPr id="3" name="Picture 2">
            <a:extLst>
              <a:ext uri="{FF2B5EF4-FFF2-40B4-BE49-F238E27FC236}">
                <a16:creationId xmlns:a16="http://schemas.microsoft.com/office/drawing/2014/main" id="{FE293FB4-F650-4E1C-8DD6-8576987658D1}"/>
              </a:ext>
            </a:extLst>
          </p:cNvPr>
          <p:cNvPicPr>
            <a:picLocks noChangeAspect="1"/>
          </p:cNvPicPr>
          <p:nvPr/>
        </p:nvPicPr>
        <p:blipFill>
          <a:blip r:embed="rId5"/>
          <a:stretch>
            <a:fillRect/>
          </a:stretch>
        </p:blipFill>
        <p:spPr>
          <a:xfrm>
            <a:off x="6185318" y="947854"/>
            <a:ext cx="6023351" cy="5165364"/>
          </a:xfrm>
          <a:prstGeom prst="rect">
            <a:avLst/>
          </a:prstGeom>
          <a:ln>
            <a:solidFill>
              <a:schemeClr val="tx2">
                <a:lumMod val="60000"/>
                <a:lumOff val="40000"/>
              </a:schemeClr>
            </a:solidFill>
          </a:ln>
        </p:spPr>
      </p:pic>
      <p:pic>
        <p:nvPicPr>
          <p:cNvPr id="6" name="Picture 5">
            <a:extLst>
              <a:ext uri="{FF2B5EF4-FFF2-40B4-BE49-F238E27FC236}">
                <a16:creationId xmlns:a16="http://schemas.microsoft.com/office/drawing/2014/main" id="{15B2E124-2C54-493D-90D8-936760180CDB}"/>
              </a:ext>
            </a:extLst>
          </p:cNvPr>
          <p:cNvPicPr>
            <a:picLocks noChangeAspect="1"/>
          </p:cNvPicPr>
          <p:nvPr/>
        </p:nvPicPr>
        <p:blipFill>
          <a:blip r:embed="rId6"/>
          <a:stretch>
            <a:fillRect/>
          </a:stretch>
        </p:blipFill>
        <p:spPr>
          <a:xfrm>
            <a:off x="405210" y="1268950"/>
            <a:ext cx="962718" cy="1134470"/>
          </a:xfrm>
          <a:prstGeom prst="rect">
            <a:avLst/>
          </a:prstGeom>
        </p:spPr>
      </p:pic>
      <p:sp>
        <p:nvSpPr>
          <p:cNvPr id="13" name="TextBox 12">
            <a:extLst>
              <a:ext uri="{FF2B5EF4-FFF2-40B4-BE49-F238E27FC236}">
                <a16:creationId xmlns:a16="http://schemas.microsoft.com/office/drawing/2014/main" id="{96D03BFE-115D-4C65-87E9-418E0B3144E8}"/>
              </a:ext>
            </a:extLst>
          </p:cNvPr>
          <p:cNvSpPr txBox="1"/>
          <p:nvPr/>
        </p:nvSpPr>
        <p:spPr>
          <a:xfrm>
            <a:off x="1268014" y="1615229"/>
            <a:ext cx="6852424" cy="553998"/>
          </a:xfrm>
          <a:prstGeom prst="rect">
            <a:avLst/>
          </a:prstGeom>
          <a:noFill/>
        </p:spPr>
        <p:txBody>
          <a:bodyPr wrap="square">
            <a:spAutoFit/>
          </a:bodyPr>
          <a:lstStyle/>
          <a:p>
            <a:r>
              <a:rPr lang="en-US" sz="1600" dirty="0">
                <a:hlinkClick r:id="rId7"/>
              </a:rPr>
              <a:t>https://aka.ms/SecurelyConnectDevicesLearningPath</a:t>
            </a:r>
            <a:endParaRPr lang="en-US" sz="1600" dirty="0"/>
          </a:p>
          <a:p>
            <a:endParaRPr lang="en-US" sz="1400" dirty="0"/>
          </a:p>
        </p:txBody>
      </p:sp>
      <p:pic>
        <p:nvPicPr>
          <p:cNvPr id="4" name="Picture 3">
            <a:extLst>
              <a:ext uri="{FF2B5EF4-FFF2-40B4-BE49-F238E27FC236}">
                <a16:creationId xmlns:a16="http://schemas.microsoft.com/office/drawing/2014/main" id="{178A2E7A-24CD-4273-951A-D2CB9820AE07}"/>
              </a:ext>
            </a:extLst>
          </p:cNvPr>
          <p:cNvPicPr>
            <a:picLocks noChangeAspect="1"/>
          </p:cNvPicPr>
          <p:nvPr/>
        </p:nvPicPr>
        <p:blipFill>
          <a:blip r:embed="rId8"/>
          <a:stretch>
            <a:fillRect/>
          </a:stretch>
        </p:blipFill>
        <p:spPr>
          <a:xfrm>
            <a:off x="5956255" y="3936633"/>
            <a:ext cx="5914735" cy="2597735"/>
          </a:xfrm>
          <a:prstGeom prst="rect">
            <a:avLst/>
          </a:prstGeom>
          <a:ln w="57150">
            <a:solidFill>
              <a:schemeClr val="tx2"/>
            </a:solidFill>
          </a:ln>
        </p:spPr>
      </p:pic>
    </p:spTree>
    <p:extLst>
      <p:ext uri="{BB962C8B-B14F-4D97-AF65-F5344CB8AC3E}">
        <p14:creationId xmlns:p14="http://schemas.microsoft.com/office/powerpoint/2010/main" val="18895101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BE8F-3061-4724-ADBD-786D36801A8E}"/>
              </a:ext>
            </a:extLst>
          </p:cNvPr>
          <p:cNvSpPr>
            <a:spLocks noGrp="1"/>
          </p:cNvSpPr>
          <p:nvPr>
            <p:ph type="title"/>
          </p:nvPr>
        </p:nvSpPr>
        <p:spPr>
          <a:xfrm>
            <a:off x="452462" y="295125"/>
            <a:ext cx="11531551" cy="830020"/>
          </a:xfrm>
        </p:spPr>
        <p:txBody>
          <a:bodyPr>
            <a:normAutofit/>
          </a:bodyPr>
          <a:lstStyle/>
          <a:p>
            <a:r>
              <a:rPr lang="en-US" dirty="0"/>
              <a:t>Learn how to get started with IoT</a:t>
            </a:r>
          </a:p>
        </p:txBody>
      </p:sp>
      <p:pic>
        <p:nvPicPr>
          <p:cNvPr id="5" name="Picture 4">
            <a:extLst>
              <a:ext uri="{FF2B5EF4-FFF2-40B4-BE49-F238E27FC236}">
                <a16:creationId xmlns:a16="http://schemas.microsoft.com/office/drawing/2014/main" id="{D5FF7083-3182-41BE-A574-5D1FB9AA2D81}"/>
              </a:ext>
            </a:extLst>
          </p:cNvPr>
          <p:cNvPicPr>
            <a:picLocks noChangeAspect="1"/>
          </p:cNvPicPr>
          <p:nvPr/>
        </p:nvPicPr>
        <p:blipFill>
          <a:blip r:embed="rId3"/>
          <a:stretch>
            <a:fillRect/>
          </a:stretch>
        </p:blipFill>
        <p:spPr>
          <a:xfrm>
            <a:off x="6736688" y="388376"/>
            <a:ext cx="4240971" cy="2634773"/>
          </a:xfrm>
          <a:prstGeom prst="rect">
            <a:avLst/>
          </a:prstGeom>
          <a:ln w="28575">
            <a:solidFill>
              <a:schemeClr val="accent4">
                <a:lumMod val="60000"/>
                <a:lumOff val="40000"/>
              </a:schemeClr>
            </a:solidFill>
          </a:ln>
        </p:spPr>
      </p:pic>
      <p:pic>
        <p:nvPicPr>
          <p:cNvPr id="7" name="Picture 6">
            <a:extLst>
              <a:ext uri="{FF2B5EF4-FFF2-40B4-BE49-F238E27FC236}">
                <a16:creationId xmlns:a16="http://schemas.microsoft.com/office/drawing/2014/main" id="{3F854EB2-DB03-4986-812B-49A5D52E737F}"/>
              </a:ext>
            </a:extLst>
          </p:cNvPr>
          <p:cNvPicPr>
            <a:picLocks noChangeAspect="1"/>
          </p:cNvPicPr>
          <p:nvPr/>
        </p:nvPicPr>
        <p:blipFill>
          <a:blip r:embed="rId4"/>
          <a:stretch>
            <a:fillRect/>
          </a:stretch>
        </p:blipFill>
        <p:spPr>
          <a:xfrm>
            <a:off x="9074290" y="95688"/>
            <a:ext cx="2448084" cy="2779361"/>
          </a:xfrm>
          <a:prstGeom prst="rect">
            <a:avLst/>
          </a:prstGeom>
          <a:ln w="28575">
            <a:solidFill>
              <a:schemeClr val="accent4">
                <a:lumMod val="60000"/>
                <a:lumOff val="40000"/>
              </a:schemeClr>
            </a:solidFill>
          </a:ln>
        </p:spPr>
      </p:pic>
      <p:sp>
        <p:nvSpPr>
          <p:cNvPr id="8" name="TextBox 7">
            <a:extLst>
              <a:ext uri="{FF2B5EF4-FFF2-40B4-BE49-F238E27FC236}">
                <a16:creationId xmlns:a16="http://schemas.microsoft.com/office/drawing/2014/main" id="{530F1B1D-E841-49FB-A095-951A4B608A0D}"/>
              </a:ext>
            </a:extLst>
          </p:cNvPr>
          <p:cNvSpPr txBox="1"/>
          <p:nvPr/>
        </p:nvSpPr>
        <p:spPr>
          <a:xfrm>
            <a:off x="267340" y="972961"/>
            <a:ext cx="5719262" cy="6030289"/>
          </a:xfrm>
          <a:prstGeom prst="rect">
            <a:avLst/>
          </a:prstGeom>
          <a:noFill/>
        </p:spPr>
        <p:txBody>
          <a:bodyPr wrap="square" lIns="186521" tIns="149217" rIns="186521" bIns="149217" rtlCol="0">
            <a:spAutoFit/>
          </a:bodyPr>
          <a:lstStyle/>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Building IoT solutions with Azure Developer Guide </a:t>
            </a:r>
            <a:r>
              <a:rPr lang="en-US" sz="1600" dirty="0">
                <a:hlinkClick r:id="rId5"/>
              </a:rPr>
              <a:t>https://discover.microsoft.com/azure-iot-building-solutions-dev-guide/</a:t>
            </a: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Microsoft Learn learning paths </a:t>
            </a:r>
          </a:p>
          <a:p>
            <a:pPr defTabSz="932563">
              <a:lnSpc>
                <a:spcPct val="90000"/>
              </a:lnSpc>
              <a:spcAft>
                <a:spcPts val="612"/>
              </a:spcAft>
            </a:pPr>
            <a:r>
              <a:rPr lang="en-US" sz="1632" dirty="0">
                <a:solidFill>
                  <a:srgbClr val="3C3C41"/>
                </a:solidFill>
                <a:latin typeface="Segoe UI"/>
                <a:hlinkClick r:id="rId6"/>
              </a:rPr>
              <a:t>http://aka.ms/mslearniot</a:t>
            </a:r>
            <a:endParaRPr lang="en-US" sz="1632" dirty="0">
              <a:solidFill>
                <a:srgbClr val="3C3C41"/>
              </a:solidFill>
              <a:latin typeface="Segoe UI"/>
            </a:endParaRPr>
          </a:p>
          <a:p>
            <a:pPr defTabSz="932563">
              <a:lnSpc>
                <a:spcPct val="90000"/>
              </a:lnSpc>
              <a:spcAft>
                <a:spcPts val="612"/>
              </a:spcAft>
            </a:pPr>
            <a:r>
              <a:rPr lang="en-US" sz="1632" dirty="0">
                <a:gradFill>
                  <a:gsLst>
                    <a:gs pos="2917">
                      <a:srgbClr val="3C3C41"/>
                    </a:gs>
                    <a:gs pos="30000">
                      <a:srgbClr val="3C3C41"/>
                    </a:gs>
                  </a:gsLst>
                  <a:lin ang="5400000" scaled="0"/>
                </a:gradFill>
                <a:latin typeface="Segoe UI"/>
              </a:rPr>
              <a:t>Microsoft Learn is a newer learning platform that offers sandbox online training</a:t>
            </a:r>
          </a:p>
          <a:p>
            <a:pPr defTabSz="932563">
              <a:lnSpc>
                <a:spcPct val="90000"/>
              </a:lnSpc>
              <a:spcAft>
                <a:spcPts val="612"/>
              </a:spcAft>
            </a:pP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Azure IoT Reference Architecture Guide </a:t>
            </a:r>
            <a:r>
              <a:rPr lang="en-US" sz="1600" dirty="0">
                <a:hlinkClick r:id="rId7"/>
              </a:rPr>
              <a:t>https://docs.microsoft.com/azure/architecture/reference-architectures/iot/</a:t>
            </a:r>
            <a:endParaRPr lang="en-US" sz="1600" dirty="0"/>
          </a:p>
          <a:p>
            <a:pPr defTabSz="932563">
              <a:lnSpc>
                <a:spcPct val="90000"/>
              </a:lnSpc>
              <a:spcAft>
                <a:spcPts val="612"/>
              </a:spcAft>
            </a:pPr>
            <a:r>
              <a:rPr lang="en-US" sz="1428" dirty="0">
                <a:gradFill>
                  <a:gsLst>
                    <a:gs pos="2917">
                      <a:srgbClr val="3C3C41"/>
                    </a:gs>
                    <a:gs pos="30000">
                      <a:srgbClr val="3C3C41"/>
                    </a:gs>
                  </a:gsLst>
                  <a:lin ang="5400000" scaled="0"/>
                </a:gradFill>
                <a:latin typeface="Segoe UI"/>
              </a:rPr>
              <a:t>This reference architecture shows a recommended architecture for IoT applications on Azure using PaaS (platform-as-a-service) components.</a:t>
            </a:r>
          </a:p>
          <a:p>
            <a:pPr defTabSz="932563">
              <a:lnSpc>
                <a:spcPct val="90000"/>
              </a:lnSpc>
              <a:spcAft>
                <a:spcPts val="612"/>
              </a:spcAft>
            </a:pPr>
            <a:endParaRPr lang="en-US" sz="1428"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Azure IoT Docs </a:t>
            </a:r>
            <a:endParaRPr lang="en-US" sz="1428" b="1"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428" dirty="0">
                <a:gradFill>
                  <a:gsLst>
                    <a:gs pos="2917">
                      <a:srgbClr val="3C3C41"/>
                    </a:gs>
                    <a:gs pos="30000">
                      <a:srgbClr val="3C3C41"/>
                    </a:gs>
                  </a:gsLst>
                  <a:lin ang="5400000" scaled="0"/>
                </a:gradFill>
                <a:latin typeface="Segoe UI"/>
              </a:rPr>
              <a:t>Getting Started, Tutorials, How-to guides, reference, whitepapers</a:t>
            </a:r>
          </a:p>
          <a:p>
            <a:pPr defTabSz="932563">
              <a:lnSpc>
                <a:spcPct val="90000"/>
              </a:lnSpc>
              <a:spcAft>
                <a:spcPts val="612"/>
              </a:spcAft>
            </a:pPr>
            <a:endParaRPr lang="en-US" sz="1428"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2040"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2448" dirty="0">
              <a:gradFill>
                <a:gsLst>
                  <a:gs pos="2917">
                    <a:srgbClr val="3C3C41"/>
                  </a:gs>
                  <a:gs pos="30000">
                    <a:srgbClr val="3C3C41"/>
                  </a:gs>
                </a:gsLst>
                <a:lin ang="5400000" scaled="0"/>
              </a:gradFill>
              <a:latin typeface="Segoe UI"/>
            </a:endParaRPr>
          </a:p>
        </p:txBody>
      </p:sp>
      <p:pic>
        <p:nvPicPr>
          <p:cNvPr id="3" name="Picture 2">
            <a:extLst>
              <a:ext uri="{FF2B5EF4-FFF2-40B4-BE49-F238E27FC236}">
                <a16:creationId xmlns:a16="http://schemas.microsoft.com/office/drawing/2014/main" id="{57591A5D-3E96-436D-99A1-46CFF2998536}"/>
              </a:ext>
            </a:extLst>
          </p:cNvPr>
          <p:cNvPicPr>
            <a:picLocks noChangeAspect="1"/>
          </p:cNvPicPr>
          <p:nvPr/>
        </p:nvPicPr>
        <p:blipFill>
          <a:blip r:embed="rId8"/>
          <a:stretch>
            <a:fillRect/>
          </a:stretch>
        </p:blipFill>
        <p:spPr>
          <a:xfrm>
            <a:off x="6968323" y="2390550"/>
            <a:ext cx="5128633" cy="2898212"/>
          </a:xfrm>
          <a:prstGeom prst="rect">
            <a:avLst/>
          </a:prstGeom>
          <a:ln>
            <a:solidFill>
              <a:schemeClr val="accent4">
                <a:lumMod val="60000"/>
                <a:lumOff val="40000"/>
              </a:schemeClr>
            </a:solidFill>
          </a:ln>
        </p:spPr>
      </p:pic>
      <p:pic>
        <p:nvPicPr>
          <p:cNvPr id="9" name="Picture 8">
            <a:extLst>
              <a:ext uri="{FF2B5EF4-FFF2-40B4-BE49-F238E27FC236}">
                <a16:creationId xmlns:a16="http://schemas.microsoft.com/office/drawing/2014/main" id="{E4D3C96C-92DB-4865-8D06-17E9156C201F}"/>
              </a:ext>
            </a:extLst>
          </p:cNvPr>
          <p:cNvPicPr>
            <a:picLocks noChangeAspect="1"/>
          </p:cNvPicPr>
          <p:nvPr/>
        </p:nvPicPr>
        <p:blipFill>
          <a:blip r:embed="rId9"/>
          <a:stretch>
            <a:fillRect/>
          </a:stretch>
        </p:blipFill>
        <p:spPr>
          <a:xfrm>
            <a:off x="6218237" y="4370603"/>
            <a:ext cx="3461748" cy="2519528"/>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11693818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A51EC4-557C-4474-B05A-0D729890B2BC}"/>
              </a:ext>
            </a:extLst>
          </p:cNvPr>
          <p:cNvPicPr>
            <a:picLocks noChangeAspect="1"/>
          </p:cNvPicPr>
          <p:nvPr/>
        </p:nvPicPr>
        <p:blipFill>
          <a:blip r:embed="rId2"/>
          <a:stretch>
            <a:fillRect/>
          </a:stretch>
        </p:blipFill>
        <p:spPr>
          <a:xfrm>
            <a:off x="6162329" y="4094166"/>
            <a:ext cx="4627750" cy="2713804"/>
          </a:xfrm>
          <a:prstGeom prst="rect">
            <a:avLst/>
          </a:prstGeom>
        </p:spPr>
      </p:pic>
      <p:sp>
        <p:nvSpPr>
          <p:cNvPr id="4" name="Title 3"/>
          <p:cNvSpPr>
            <a:spLocks noGrp="1"/>
          </p:cNvSpPr>
          <p:nvPr>
            <p:ph type="title"/>
          </p:nvPr>
        </p:nvSpPr>
        <p:spPr/>
        <p:txBody>
          <a:bodyPr/>
          <a:lstStyle/>
          <a:p>
            <a:r>
              <a:rPr lang="en-US" sz="3599" dirty="0"/>
              <a:t>IoT Show</a:t>
            </a:r>
            <a:endParaRPr lang="en-US" sz="3599" i="1" dirty="0"/>
          </a:p>
        </p:txBody>
      </p:sp>
      <p:sp>
        <p:nvSpPr>
          <p:cNvPr id="5" name="Text Placeholder 4"/>
          <p:cNvSpPr>
            <a:spLocks noGrp="1"/>
          </p:cNvSpPr>
          <p:nvPr>
            <p:ph type="body" sz="quarter" idx="10"/>
          </p:nvPr>
        </p:nvSpPr>
        <p:spPr>
          <a:xfrm>
            <a:off x="465954" y="1153483"/>
            <a:ext cx="5508573" cy="2731069"/>
          </a:xfrm>
        </p:spPr>
        <p:txBody>
          <a:bodyPr/>
          <a:lstStyle/>
          <a:p>
            <a:pPr>
              <a:lnSpc>
                <a:spcPct val="100000"/>
              </a:lnSpc>
            </a:pPr>
            <a:r>
              <a:rPr lang="en-US" sz="1836" dirty="0">
                <a:latin typeface="+mn-lt"/>
              </a:rPr>
              <a:t>New video every Monday (Deep Dives on Wednesdays!) Subscribe to stay up-to-date with latest Microsoft IoT announcements, product and features demos, customer and partner spotlights, top industry talks, and technical deep dives with IoT Show!</a:t>
            </a:r>
            <a:r>
              <a:rPr lang="en-US" sz="1836" i="1" dirty="0">
                <a:latin typeface="+mn-lt"/>
              </a:rPr>
              <a:t> </a:t>
            </a:r>
            <a:r>
              <a:rPr lang="en-US" sz="2040" dirty="0">
                <a:latin typeface="+mn-lt"/>
                <a:hlinkClick r:id="rId3"/>
              </a:rPr>
              <a:t>aka.ms/</a:t>
            </a:r>
            <a:r>
              <a:rPr lang="en-US" sz="2040" dirty="0" err="1">
                <a:latin typeface="+mn-lt"/>
                <a:hlinkClick r:id="rId3"/>
              </a:rPr>
              <a:t>IoTShow</a:t>
            </a:r>
            <a:endParaRPr lang="en-US" sz="2040" dirty="0">
              <a:latin typeface="+mn-lt"/>
            </a:endParaRPr>
          </a:p>
          <a:p>
            <a:pPr>
              <a:lnSpc>
                <a:spcPct val="100000"/>
              </a:lnSpc>
            </a:pPr>
            <a:endParaRPr lang="en-US" sz="2040" dirty="0">
              <a:latin typeface="+mn-lt"/>
            </a:endParaRPr>
          </a:p>
          <a:p>
            <a:pPr>
              <a:lnSpc>
                <a:spcPct val="100000"/>
              </a:lnSpc>
            </a:pPr>
            <a:endParaRPr lang="en-US" sz="2448" dirty="0"/>
          </a:p>
          <a:p>
            <a:pPr>
              <a:lnSpc>
                <a:spcPct val="100000"/>
              </a:lnSpc>
            </a:pPr>
            <a:endParaRPr lang="en-US" sz="2040" dirty="0">
              <a:latin typeface="+mn-lt"/>
            </a:endParaRP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9924" y="6578164"/>
            <a:ext cx="11817372" cy="120634"/>
          </a:xfrm>
        </p:spPr>
        <p:txBody>
          <a:bodyPr/>
          <a:lstStyle/>
          <a:p>
            <a:pPr defTabSz="932563">
              <a:defRPr/>
            </a:pPr>
            <a:r>
              <a:rPr lang="en-US">
                <a:solidFill>
                  <a:srgbClr val="3C3C41">
                    <a:tint val="75000"/>
                  </a:srgbClr>
                </a:solidFill>
                <a:latin typeface="Segoe UI"/>
              </a:rPr>
              <a:t>© Microsoft Corporation                                                                                  								</a:t>
            </a:r>
          </a:p>
        </p:txBody>
      </p:sp>
      <p:pic>
        <p:nvPicPr>
          <p:cNvPr id="9" name="Picture 8">
            <a:extLst>
              <a:ext uri="{FF2B5EF4-FFF2-40B4-BE49-F238E27FC236}">
                <a16:creationId xmlns:a16="http://schemas.microsoft.com/office/drawing/2014/main" id="{CC450474-C919-4044-A33A-12D01FAD2C58}"/>
              </a:ext>
            </a:extLst>
          </p:cNvPr>
          <p:cNvPicPr>
            <a:picLocks noChangeAspect="1"/>
          </p:cNvPicPr>
          <p:nvPr/>
        </p:nvPicPr>
        <p:blipFill>
          <a:blip r:embed="rId4"/>
          <a:stretch>
            <a:fillRect/>
          </a:stretch>
        </p:blipFill>
        <p:spPr>
          <a:xfrm>
            <a:off x="6070557" y="295729"/>
            <a:ext cx="4450523" cy="2604631"/>
          </a:xfrm>
          <a:prstGeom prst="rect">
            <a:avLst/>
          </a:prstGeom>
        </p:spPr>
      </p:pic>
      <p:pic>
        <p:nvPicPr>
          <p:cNvPr id="8" name="Picture 7">
            <a:extLst>
              <a:ext uri="{FF2B5EF4-FFF2-40B4-BE49-F238E27FC236}">
                <a16:creationId xmlns:a16="http://schemas.microsoft.com/office/drawing/2014/main" id="{2AE36998-9AD0-4BE9-B740-3AD8A6B9421E}"/>
              </a:ext>
            </a:extLst>
          </p:cNvPr>
          <p:cNvPicPr>
            <a:picLocks noChangeAspect="1"/>
          </p:cNvPicPr>
          <p:nvPr/>
        </p:nvPicPr>
        <p:blipFill>
          <a:blip r:embed="rId5"/>
          <a:stretch>
            <a:fillRect/>
          </a:stretch>
        </p:blipFill>
        <p:spPr>
          <a:xfrm>
            <a:off x="7807843" y="1679238"/>
            <a:ext cx="4627750" cy="2733055"/>
          </a:xfrm>
          <a:prstGeom prst="rect">
            <a:avLst/>
          </a:prstGeom>
          <a:ln>
            <a:solidFill>
              <a:schemeClr val="tx2"/>
            </a:solidFill>
          </a:ln>
        </p:spPr>
      </p:pic>
    </p:spTree>
    <p:extLst>
      <p:ext uri="{BB962C8B-B14F-4D97-AF65-F5344CB8AC3E}">
        <p14:creationId xmlns:p14="http://schemas.microsoft.com/office/powerpoint/2010/main" val="30008919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599" dirty="0"/>
              <a:t>IoT Tech Community</a:t>
            </a:r>
            <a:endParaRPr lang="en-US" sz="3599" i="1" dirty="0"/>
          </a:p>
        </p:txBody>
      </p:sp>
      <p:sp>
        <p:nvSpPr>
          <p:cNvPr id="5" name="Text Placeholder 4"/>
          <p:cNvSpPr>
            <a:spLocks noGrp="1"/>
          </p:cNvSpPr>
          <p:nvPr>
            <p:ph type="body" sz="quarter" idx="10"/>
          </p:nvPr>
        </p:nvSpPr>
        <p:spPr>
          <a:xfrm>
            <a:off x="465955" y="1153483"/>
            <a:ext cx="4372746" cy="3697615"/>
          </a:xfrm>
        </p:spPr>
        <p:txBody>
          <a:bodyPr/>
          <a:lstStyle/>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Community forum to stay to update on latest announcements, connect with other developers, share your projects, and ask questions!</a:t>
            </a: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Fast growing vibrant community</a:t>
            </a:r>
          </a:p>
          <a:p>
            <a:pPr marL="166688">
              <a:spcBef>
                <a:spcPts val="200"/>
              </a:spcBef>
              <a:spcAft>
                <a:spcPts val="200"/>
              </a:spcAft>
            </a:pPr>
            <a:endParaRPr lang="en-IN" sz="2000" dirty="0">
              <a:latin typeface="Segoe UI Semilight" panose="020B0402040204020203" pitchFamily="34" charset="0"/>
              <a:cs typeface="Segoe UI Semilight" panose="020B0402040204020203" pitchFamily="34" charset="0"/>
            </a:endParaRP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One Microsoft IoT voice</a:t>
            </a: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hlinkClick r:id="rId2"/>
              </a:rPr>
              <a:t>http://aka.ms/iottechcommunity</a:t>
            </a:r>
            <a:endParaRPr lang="en-IN" sz="2000" dirty="0">
              <a:latin typeface="Segoe UI Semilight" panose="020B0402040204020203" pitchFamily="34" charset="0"/>
              <a:cs typeface="Segoe UI Semilight" panose="020B0402040204020203" pitchFamily="34" charset="0"/>
            </a:endParaRPr>
          </a:p>
          <a:p>
            <a:pPr>
              <a:lnSpc>
                <a:spcPct val="100000"/>
              </a:lnSpc>
            </a:pPr>
            <a:endParaRPr lang="en-US" sz="2040" dirty="0">
              <a:latin typeface="+mn-lt"/>
            </a:endParaRPr>
          </a:p>
          <a:p>
            <a:pPr>
              <a:lnSpc>
                <a:spcPct val="100000"/>
              </a:lnSpc>
            </a:pPr>
            <a:endParaRPr lang="en-US" sz="2448" dirty="0"/>
          </a:p>
          <a:p>
            <a:pPr>
              <a:lnSpc>
                <a:spcPct val="100000"/>
              </a:lnSpc>
            </a:pPr>
            <a:endParaRPr lang="en-US" sz="2040" dirty="0">
              <a:latin typeface="+mn-lt"/>
            </a:endParaRP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9924" y="6578164"/>
            <a:ext cx="11817372" cy="120634"/>
          </a:xfrm>
        </p:spPr>
        <p:txBody>
          <a:bodyPr/>
          <a:lstStyle/>
          <a:p>
            <a:pPr defTabSz="932563">
              <a:defRPr/>
            </a:pPr>
            <a:r>
              <a:rPr lang="en-US">
                <a:solidFill>
                  <a:srgbClr val="3C3C41">
                    <a:tint val="75000"/>
                  </a:srgbClr>
                </a:solidFill>
                <a:latin typeface="Segoe UI"/>
              </a:rPr>
              <a:t>© Microsoft Corporation                                                                                  								</a:t>
            </a:r>
          </a:p>
        </p:txBody>
      </p:sp>
      <p:pic>
        <p:nvPicPr>
          <p:cNvPr id="2" name="Picture 1">
            <a:extLst>
              <a:ext uri="{FF2B5EF4-FFF2-40B4-BE49-F238E27FC236}">
                <a16:creationId xmlns:a16="http://schemas.microsoft.com/office/drawing/2014/main" id="{7B8BF7D0-9E00-4D75-B406-224563FE84F4}"/>
              </a:ext>
            </a:extLst>
          </p:cNvPr>
          <p:cNvPicPr>
            <a:picLocks noChangeAspect="1"/>
          </p:cNvPicPr>
          <p:nvPr/>
        </p:nvPicPr>
        <p:blipFill>
          <a:blip r:embed="rId3"/>
          <a:stretch>
            <a:fillRect/>
          </a:stretch>
        </p:blipFill>
        <p:spPr>
          <a:xfrm>
            <a:off x="5086349" y="1153483"/>
            <a:ext cx="6756401" cy="2875167"/>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6866768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Device provisioning at scale</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616648"/>
          </a:xfrm>
        </p:spPr>
        <p:txBody>
          <a:bodyPr/>
          <a:lstStyle/>
          <a:p>
            <a:pPr>
              <a:lnSpc>
                <a:spcPct val="150000"/>
              </a:lnSpc>
            </a:pPr>
            <a:r>
              <a:rPr lang="en-US" dirty="0"/>
              <a:t>Overview of Device Provisioning Service</a:t>
            </a:r>
          </a:p>
          <a:p>
            <a:pPr>
              <a:lnSpc>
                <a:spcPct val="150000"/>
              </a:lnSpc>
            </a:pPr>
            <a:r>
              <a:rPr lang="en-US" dirty="0"/>
              <a:t>Developer Tools</a:t>
            </a:r>
          </a:p>
          <a:p>
            <a:pPr>
              <a:lnSpc>
                <a:spcPct val="150000"/>
              </a:lnSpc>
            </a:pPr>
            <a:r>
              <a:rPr lang="en-US" dirty="0"/>
              <a:t>Lab: Provision IoT devices securely and at scale with Device Provisioning Service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Azure IoT Hub</a:t>
            </a:r>
          </a:p>
          <a:p>
            <a:pPr lvl="1">
              <a:lnSpc>
                <a:spcPct val="150000"/>
              </a:lnSpc>
              <a:buFont typeface="Arial" panose="020B0604020202020204" pitchFamily="34" charset="0"/>
              <a:buChar char="•"/>
            </a:pPr>
            <a:r>
              <a:rPr lang="en-US" dirty="0">
                <a:solidFill>
                  <a:srgbClr val="5F5F5F"/>
                </a:solidFill>
                <a:latin typeface="&amp;quot"/>
              </a:rPr>
              <a:t> Create DPS resource &amp; group enrollment. Provision device with x.509 certificate attestation </a:t>
            </a:r>
          </a:p>
          <a:p>
            <a:pPr lvl="1">
              <a:lnSpc>
                <a:spcPct val="150000"/>
              </a:lnSpc>
              <a:buFont typeface="Arial" panose="020B0604020202020204" pitchFamily="34" charset="0"/>
              <a:buChar char="•"/>
            </a:pPr>
            <a:r>
              <a:rPr lang="en-US" b="0" i="0" u="none" strike="noStrike" dirty="0">
                <a:solidFill>
                  <a:srgbClr val="5F5F5F"/>
                </a:solidFill>
                <a:effectLst/>
                <a:latin typeface="&amp;quot"/>
              </a:rPr>
              <a:t> </a:t>
            </a:r>
            <a:r>
              <a:rPr lang="en-US" dirty="0">
                <a:solidFill>
                  <a:srgbClr val="5F5F5F"/>
                </a:solidFill>
                <a:latin typeface="&amp;quot"/>
              </a:rPr>
              <a:t>Send Device Telemetry to IoT Hub</a:t>
            </a:r>
          </a:p>
          <a:p>
            <a:pPr lvl="1">
              <a:lnSpc>
                <a:spcPct val="150000"/>
              </a:lnSpc>
              <a:buFont typeface="Arial" panose="020B0604020202020204" pitchFamily="34" charset="0"/>
              <a:buChar char="•"/>
            </a:pPr>
            <a:r>
              <a:rPr lang="en-US" b="0" i="0" u="none" strike="noStrike" dirty="0">
                <a:solidFill>
                  <a:srgbClr val="5F5F5F"/>
                </a:solidFill>
                <a:effectLst/>
                <a:latin typeface="&amp;quot"/>
              </a:rPr>
              <a:t> Deprovision</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2049466"/>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1881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94BD6-7357-4D00-B0BD-8995D355229E}"/>
              </a:ext>
            </a:extLst>
          </p:cNvPr>
          <p:cNvSpPr>
            <a:spLocks noGrp="1"/>
          </p:cNvSpPr>
          <p:nvPr>
            <p:ph type="title"/>
          </p:nvPr>
        </p:nvSpPr>
        <p:spPr/>
        <p:txBody>
          <a:bodyPr/>
          <a:lstStyle/>
          <a:p>
            <a:r>
              <a:rPr lang="en-US"/>
              <a:t>Biggest challenges with devices</a:t>
            </a:r>
          </a:p>
        </p:txBody>
      </p:sp>
      <p:sp>
        <p:nvSpPr>
          <p:cNvPr id="4" name="TextBox 3">
            <a:extLst>
              <a:ext uri="{FF2B5EF4-FFF2-40B4-BE49-F238E27FC236}">
                <a16:creationId xmlns:a16="http://schemas.microsoft.com/office/drawing/2014/main" id="{AFBC33CA-EA63-4D27-A69D-54F3F366BC2D}"/>
              </a:ext>
            </a:extLst>
          </p:cNvPr>
          <p:cNvSpPr txBox="1"/>
          <p:nvPr/>
        </p:nvSpPr>
        <p:spPr>
          <a:xfrm>
            <a:off x="1050306" y="4495863"/>
            <a:ext cx="3219822" cy="1255614"/>
          </a:xfrm>
          <a:prstGeom prst="rect">
            <a:avLst/>
          </a:prstGeom>
          <a:noFill/>
        </p:spPr>
        <p:txBody>
          <a:bodyPr wrap="square" lIns="0" tIns="0" rIns="0" bIns="0" rtlCol="0">
            <a:spAutoFit/>
          </a:bodyPr>
          <a:lstStyle/>
          <a:p>
            <a:pPr algn="ctr" defTabSz="932563"/>
            <a:r>
              <a:rPr lang="en-US" sz="2000" dirty="0">
                <a:latin typeface="Segoe UI"/>
              </a:rPr>
              <a:t>Developing and maintaining a connected, </a:t>
            </a:r>
          </a:p>
          <a:p>
            <a:pPr algn="ctr" defTabSz="932563"/>
            <a:r>
              <a:rPr lang="en-US" sz="2000" dirty="0">
                <a:latin typeface="Segoe UI"/>
              </a:rPr>
              <a:t>secure, serviceable and supportable device</a:t>
            </a:r>
          </a:p>
        </p:txBody>
      </p:sp>
      <p:sp>
        <p:nvSpPr>
          <p:cNvPr id="5" name="TextBox 4">
            <a:extLst>
              <a:ext uri="{FF2B5EF4-FFF2-40B4-BE49-F238E27FC236}">
                <a16:creationId xmlns:a16="http://schemas.microsoft.com/office/drawing/2014/main" id="{2A486805-70EA-4CFD-A201-C1624110CA05}"/>
              </a:ext>
            </a:extLst>
          </p:cNvPr>
          <p:cNvSpPr txBox="1"/>
          <p:nvPr/>
        </p:nvSpPr>
        <p:spPr>
          <a:xfrm>
            <a:off x="4740512" y="4495863"/>
            <a:ext cx="3219822" cy="615553"/>
          </a:xfrm>
          <a:prstGeom prst="rect">
            <a:avLst/>
          </a:prstGeom>
          <a:noFill/>
        </p:spPr>
        <p:txBody>
          <a:bodyPr wrap="square" lIns="0" tIns="0" rIns="0" bIns="0" rtlCol="0">
            <a:spAutoFit/>
          </a:bodyPr>
          <a:lstStyle/>
          <a:p>
            <a:pPr algn="ctr" defTabSz="932563"/>
            <a:r>
              <a:rPr lang="en-US" sz="2000">
                <a:latin typeface="Segoe UI"/>
              </a:rPr>
              <a:t>Integrating devices and their data into cloud services</a:t>
            </a:r>
          </a:p>
        </p:txBody>
      </p:sp>
      <p:sp>
        <p:nvSpPr>
          <p:cNvPr id="6" name="TextBox 5">
            <a:extLst>
              <a:ext uri="{FF2B5EF4-FFF2-40B4-BE49-F238E27FC236}">
                <a16:creationId xmlns:a16="http://schemas.microsoft.com/office/drawing/2014/main" id="{6592E97A-C818-4E40-9E4D-F035A2A6B301}"/>
              </a:ext>
            </a:extLst>
          </p:cNvPr>
          <p:cNvSpPr txBox="1"/>
          <p:nvPr/>
        </p:nvSpPr>
        <p:spPr>
          <a:xfrm>
            <a:off x="8486370" y="4495863"/>
            <a:ext cx="3219822" cy="615553"/>
          </a:xfrm>
          <a:prstGeom prst="rect">
            <a:avLst/>
          </a:prstGeom>
          <a:noFill/>
        </p:spPr>
        <p:txBody>
          <a:bodyPr wrap="square" lIns="0" tIns="0" rIns="0" bIns="0" rtlCol="0">
            <a:spAutoFit/>
          </a:bodyPr>
          <a:lstStyle/>
          <a:p>
            <a:pPr algn="ctr" defTabSz="932563"/>
            <a:r>
              <a:rPr lang="en-US" sz="2000">
                <a:latin typeface="Segoe UI"/>
              </a:rPr>
              <a:t>Out-of-the-box provisioning of devices at scale</a:t>
            </a:r>
          </a:p>
        </p:txBody>
      </p:sp>
      <p:sp>
        <p:nvSpPr>
          <p:cNvPr id="11" name="Oval 10">
            <a:extLst>
              <a:ext uri="{FF2B5EF4-FFF2-40B4-BE49-F238E27FC236}">
                <a16:creationId xmlns:a16="http://schemas.microsoft.com/office/drawing/2014/main" id="{20C385CB-FE15-4D9D-91FF-565C3FF8DA05}"/>
              </a:ext>
              <a:ext uri="{C183D7F6-B498-43B3-948B-1728B52AA6E4}">
                <adec:decorative xmlns:adec="http://schemas.microsoft.com/office/drawing/2017/decorative" val="1"/>
              </a:ext>
            </a:extLst>
          </p:cNvPr>
          <p:cNvSpPr/>
          <p:nvPr/>
        </p:nvSpPr>
        <p:spPr bwMode="auto">
          <a:xfrm>
            <a:off x="1669466" y="2123506"/>
            <a:ext cx="1981499" cy="1925668"/>
          </a:xfrm>
          <a:prstGeom prst="ellipse">
            <a:avLst/>
          </a:prstGeom>
          <a:solidFill>
            <a:srgbClr val="EBEBEB"/>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58" rIns="0" bIns="47558"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endParaRPr lang="en-US" sz="1632"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Oval 12">
            <a:extLst>
              <a:ext uri="{FF2B5EF4-FFF2-40B4-BE49-F238E27FC236}">
                <a16:creationId xmlns:a16="http://schemas.microsoft.com/office/drawing/2014/main" id="{B1F757E7-AA58-4E7A-A8AF-4737BE5A4278}"/>
              </a:ext>
              <a:ext uri="{C183D7F6-B498-43B3-948B-1728B52AA6E4}">
                <adec:decorative xmlns:adec="http://schemas.microsoft.com/office/drawing/2017/decorative" val="1"/>
              </a:ext>
            </a:extLst>
          </p:cNvPr>
          <p:cNvSpPr/>
          <p:nvPr/>
        </p:nvSpPr>
        <p:spPr bwMode="auto">
          <a:xfrm>
            <a:off x="5227488" y="2123507"/>
            <a:ext cx="1981499" cy="1925668"/>
          </a:xfrm>
          <a:prstGeom prst="ellipse">
            <a:avLst/>
          </a:prstGeom>
          <a:solidFill>
            <a:srgbClr val="EBEBEB"/>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58" rIns="0" bIns="47558"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endParaRPr lang="en-US" sz="1632" b="1">
              <a:gradFill flip="none" rotWithShape="1">
                <a:gsLst>
                  <a:gs pos="0">
                    <a:srgbClr val="FFFFFF"/>
                  </a:gs>
                  <a:gs pos="100000">
                    <a:srgbClr val="FFFFFF"/>
                  </a:gs>
                </a:gsLst>
                <a:path path="shape">
                  <a:fillToRect l="50000" t="50000" r="50000" b="50000"/>
                </a:path>
                <a:tileRect/>
              </a:gradFill>
              <a:latin typeface="Segoe UI Semilight"/>
              <a:ea typeface="Segoe UI" pitchFamily="34" charset="0"/>
              <a:cs typeface="Segoe UI" pitchFamily="34" charset="0"/>
            </a:endParaRPr>
          </a:p>
        </p:txBody>
      </p:sp>
      <p:sp>
        <p:nvSpPr>
          <p:cNvPr id="14" name="Oval 13">
            <a:extLst>
              <a:ext uri="{FF2B5EF4-FFF2-40B4-BE49-F238E27FC236}">
                <a16:creationId xmlns:a16="http://schemas.microsoft.com/office/drawing/2014/main" id="{6372F940-6560-498F-9822-435CED3B8F65}"/>
              </a:ext>
              <a:ext uri="{C183D7F6-B498-43B3-948B-1728B52AA6E4}">
                <adec:decorative xmlns:adec="http://schemas.microsoft.com/office/drawing/2017/decorative" val="1"/>
              </a:ext>
            </a:extLst>
          </p:cNvPr>
          <p:cNvSpPr/>
          <p:nvPr/>
        </p:nvSpPr>
        <p:spPr bwMode="auto">
          <a:xfrm>
            <a:off x="9105530" y="2123507"/>
            <a:ext cx="1981499" cy="1925668"/>
          </a:xfrm>
          <a:prstGeom prst="ellipse">
            <a:avLst/>
          </a:prstGeom>
          <a:solidFill>
            <a:srgbClr val="EBEBEB"/>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58" rIns="0" bIns="47558"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endParaRPr lang="en-US" sz="1632" b="1">
              <a:gradFill flip="none" rotWithShape="1">
                <a:gsLst>
                  <a:gs pos="0">
                    <a:srgbClr val="FFFFFF"/>
                  </a:gs>
                  <a:gs pos="100000">
                    <a:srgbClr val="FFFFFF"/>
                  </a:gs>
                </a:gsLst>
                <a:path path="circle">
                  <a:fillToRect l="100000" t="100000"/>
                </a:path>
                <a:tileRect r="-100000" b="-100000"/>
              </a:gradFill>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C0EBF9AD-5ED4-4F4A-B613-F93660982B51}"/>
              </a:ext>
            </a:extLst>
          </p:cNvPr>
          <p:cNvPicPr>
            <a:picLocks noChangeAspect="1"/>
          </p:cNvPicPr>
          <p:nvPr/>
        </p:nvPicPr>
        <p:blipFill>
          <a:blip r:embed="rId3"/>
          <a:stretch>
            <a:fillRect/>
          </a:stretch>
        </p:blipFill>
        <p:spPr>
          <a:xfrm>
            <a:off x="9616395" y="2606455"/>
            <a:ext cx="959769" cy="959769"/>
          </a:xfrm>
          <a:prstGeom prst="rect">
            <a:avLst/>
          </a:prstGeom>
        </p:spPr>
      </p:pic>
      <p:pic>
        <p:nvPicPr>
          <p:cNvPr id="15" name="Picture 14">
            <a:extLst>
              <a:ext uri="{FF2B5EF4-FFF2-40B4-BE49-F238E27FC236}">
                <a16:creationId xmlns:a16="http://schemas.microsoft.com/office/drawing/2014/main" id="{DB0A4387-BE8E-4749-9FC7-81CDAE643311}"/>
              </a:ext>
            </a:extLst>
          </p:cNvPr>
          <p:cNvPicPr>
            <a:picLocks noChangeAspect="1"/>
          </p:cNvPicPr>
          <p:nvPr/>
        </p:nvPicPr>
        <p:blipFill>
          <a:blip r:embed="rId4"/>
          <a:stretch>
            <a:fillRect/>
          </a:stretch>
        </p:blipFill>
        <p:spPr>
          <a:xfrm>
            <a:off x="5673541" y="2534857"/>
            <a:ext cx="1089392" cy="1091010"/>
          </a:xfrm>
          <a:prstGeom prst="rect">
            <a:avLst/>
          </a:prstGeom>
        </p:spPr>
      </p:pic>
      <p:pic>
        <p:nvPicPr>
          <p:cNvPr id="17" name="Picture 16">
            <a:extLst>
              <a:ext uri="{FF2B5EF4-FFF2-40B4-BE49-F238E27FC236}">
                <a16:creationId xmlns:a16="http://schemas.microsoft.com/office/drawing/2014/main" id="{E8DB8362-05CA-430F-A0DB-9EB77EC793E6}"/>
              </a:ext>
            </a:extLst>
          </p:cNvPr>
          <p:cNvPicPr>
            <a:picLocks noChangeAspect="1"/>
          </p:cNvPicPr>
          <p:nvPr/>
        </p:nvPicPr>
        <p:blipFill>
          <a:blip r:embed="rId5"/>
          <a:stretch>
            <a:fillRect/>
          </a:stretch>
        </p:blipFill>
        <p:spPr>
          <a:xfrm>
            <a:off x="2140005" y="2523110"/>
            <a:ext cx="1040421" cy="1040421"/>
          </a:xfrm>
          <a:prstGeom prst="rect">
            <a:avLst/>
          </a:prstGeom>
        </p:spPr>
      </p:pic>
      <p:sp>
        <p:nvSpPr>
          <p:cNvPr id="2" name="Rectangle 1">
            <a:extLst>
              <a:ext uri="{FF2B5EF4-FFF2-40B4-BE49-F238E27FC236}">
                <a16:creationId xmlns:a16="http://schemas.microsoft.com/office/drawing/2014/main" id="{4E9ADD9A-4179-4E4E-A0B5-3B212D80515A}"/>
              </a:ext>
            </a:extLst>
          </p:cNvPr>
          <p:cNvSpPr/>
          <p:nvPr/>
        </p:nvSpPr>
        <p:spPr>
          <a:xfrm>
            <a:off x="4316104" y="1911506"/>
            <a:ext cx="3850245" cy="3455942"/>
          </a:xfrm>
          <a:prstGeom prst="rect">
            <a:avLst/>
          </a:prstGeom>
          <a:solidFill>
            <a:srgbClr val="FFFFFF">
              <a:alpha val="6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48" dirty="0">
                <a:solidFill>
                  <a:schemeClr val="tx1"/>
                </a:solidFill>
              </a:rPr>
              <a:t>IoT Hub</a:t>
            </a:r>
          </a:p>
          <a:p>
            <a:pPr algn="ctr"/>
            <a:endParaRPr lang="en-US" sz="2448" dirty="0">
              <a:solidFill>
                <a:schemeClr val="tx1"/>
              </a:solidFill>
            </a:endParaRPr>
          </a:p>
          <a:p>
            <a:pPr algn="ctr"/>
            <a:endParaRPr lang="en-US" sz="2448" dirty="0">
              <a:solidFill>
                <a:schemeClr val="tx1"/>
              </a:solidFill>
            </a:endParaRPr>
          </a:p>
          <a:p>
            <a:pPr algn="ctr"/>
            <a:endParaRPr lang="en-US" sz="2448" dirty="0">
              <a:solidFill>
                <a:schemeClr val="tx1"/>
              </a:solidFill>
            </a:endParaRPr>
          </a:p>
        </p:txBody>
      </p:sp>
      <p:sp>
        <p:nvSpPr>
          <p:cNvPr id="19" name="Rectangle 18">
            <a:extLst>
              <a:ext uri="{FF2B5EF4-FFF2-40B4-BE49-F238E27FC236}">
                <a16:creationId xmlns:a16="http://schemas.microsoft.com/office/drawing/2014/main" id="{A039CE1D-45FB-40A8-A860-155D7253D87D}"/>
              </a:ext>
            </a:extLst>
          </p:cNvPr>
          <p:cNvSpPr/>
          <p:nvPr/>
        </p:nvSpPr>
        <p:spPr>
          <a:xfrm>
            <a:off x="730283" y="1984260"/>
            <a:ext cx="3850245" cy="4153723"/>
          </a:xfrm>
          <a:prstGeom prst="rect">
            <a:avLst/>
          </a:prstGeom>
          <a:solidFill>
            <a:srgbClr val="FFFFFF">
              <a:alpha val="6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48" dirty="0">
                <a:solidFill>
                  <a:schemeClr val="tx1"/>
                </a:solidFill>
              </a:rPr>
              <a:t>Open source SDKs</a:t>
            </a:r>
          </a:p>
          <a:p>
            <a:pPr algn="ctr"/>
            <a:endParaRPr lang="en-US" sz="2448" dirty="0">
              <a:solidFill>
                <a:schemeClr val="tx1"/>
              </a:solidFill>
            </a:endParaRPr>
          </a:p>
          <a:p>
            <a:pPr algn="ctr"/>
            <a:endParaRPr lang="en-US" sz="2448" dirty="0">
              <a:solidFill>
                <a:schemeClr val="tx1"/>
              </a:solidFill>
            </a:endParaRPr>
          </a:p>
          <a:p>
            <a:pPr algn="ctr"/>
            <a:endParaRPr lang="en-US" sz="2448" dirty="0">
              <a:solidFill>
                <a:schemeClr val="tx1"/>
              </a:solidFill>
            </a:endParaRPr>
          </a:p>
          <a:p>
            <a:pPr algn="ctr"/>
            <a:endParaRPr lang="en-US" sz="2448" dirty="0">
              <a:solidFill>
                <a:schemeClr val="tx1"/>
              </a:solidFill>
            </a:endParaRPr>
          </a:p>
          <a:p>
            <a:pPr algn="ctr"/>
            <a:endParaRPr lang="en-US" sz="2448" dirty="0">
              <a:solidFill>
                <a:schemeClr val="tx1"/>
              </a:solidFill>
            </a:endParaRPr>
          </a:p>
        </p:txBody>
      </p:sp>
      <p:sp>
        <p:nvSpPr>
          <p:cNvPr id="16" name="Rectangle 15">
            <a:extLst>
              <a:ext uri="{FF2B5EF4-FFF2-40B4-BE49-F238E27FC236}">
                <a16:creationId xmlns:a16="http://schemas.microsoft.com/office/drawing/2014/main" id="{39A879EE-F214-4A78-B89A-1E8470DB9078}"/>
              </a:ext>
            </a:extLst>
          </p:cNvPr>
          <p:cNvSpPr/>
          <p:nvPr/>
        </p:nvSpPr>
        <p:spPr>
          <a:xfrm>
            <a:off x="8147261" y="1887189"/>
            <a:ext cx="3850245" cy="3455942"/>
          </a:xfrm>
          <a:prstGeom prst="rect">
            <a:avLst/>
          </a:prstGeom>
          <a:solidFill>
            <a:srgbClr val="FFFFFF">
              <a:alpha val="6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48" dirty="0">
                <a:solidFill>
                  <a:schemeClr val="tx1"/>
                </a:solidFill>
              </a:rPr>
              <a:t>Device Provisioning Service</a:t>
            </a:r>
          </a:p>
          <a:p>
            <a:pPr algn="ctr"/>
            <a:endParaRPr lang="en-US" sz="2448" dirty="0">
              <a:solidFill>
                <a:schemeClr val="tx1"/>
              </a:solidFill>
            </a:endParaRPr>
          </a:p>
          <a:p>
            <a:pPr algn="ctr"/>
            <a:endParaRPr lang="en-US" sz="2448" dirty="0">
              <a:solidFill>
                <a:schemeClr val="tx1"/>
              </a:solidFill>
            </a:endParaRPr>
          </a:p>
        </p:txBody>
      </p:sp>
      <p:sp>
        <p:nvSpPr>
          <p:cNvPr id="7" name="TextBox 6">
            <a:extLst>
              <a:ext uri="{FF2B5EF4-FFF2-40B4-BE49-F238E27FC236}">
                <a16:creationId xmlns:a16="http://schemas.microsoft.com/office/drawing/2014/main" id="{AE8DE88E-13D6-4DDD-81AB-F96E837E4421}"/>
              </a:ext>
            </a:extLst>
          </p:cNvPr>
          <p:cNvSpPr txBox="1"/>
          <p:nvPr/>
        </p:nvSpPr>
        <p:spPr>
          <a:xfrm>
            <a:off x="975917" y="6075133"/>
            <a:ext cx="10698750" cy="512317"/>
          </a:xfrm>
          <a:prstGeom prst="rect">
            <a:avLst/>
          </a:prstGeom>
        </p:spPr>
        <p:txBody>
          <a:bodyPr wrap="none" lIns="0" tIns="0" rIns="0" bIns="0" rtlCol="0" anchor="t" anchorCtr="0">
            <a:spAutoFit/>
          </a:bodyPr>
          <a:lstStyle/>
          <a:p>
            <a:r>
              <a:rPr lang="en-US" sz="3264" dirty="0"/>
              <a:t>But what about device management over the long-term?</a:t>
            </a:r>
          </a:p>
        </p:txBody>
      </p:sp>
    </p:spTree>
    <p:extLst>
      <p:ext uri="{BB962C8B-B14F-4D97-AF65-F5344CB8AC3E}">
        <p14:creationId xmlns:p14="http://schemas.microsoft.com/office/powerpoint/2010/main" val="351647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1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29F2-400A-4BAF-AB82-62574E32BD56}"/>
              </a:ext>
            </a:extLst>
          </p:cNvPr>
          <p:cNvSpPr>
            <a:spLocks noGrp="1"/>
          </p:cNvSpPr>
          <p:nvPr>
            <p:ph type="title"/>
          </p:nvPr>
        </p:nvSpPr>
        <p:spPr/>
        <p:txBody>
          <a:bodyPr/>
          <a:lstStyle/>
          <a:p>
            <a:r>
              <a:rPr lang="en-US" dirty="0"/>
              <a:t>IoT Device Management Lifecycle</a:t>
            </a:r>
          </a:p>
        </p:txBody>
      </p:sp>
      <p:sp>
        <p:nvSpPr>
          <p:cNvPr id="3" name="Footer Placeholder 2">
            <a:extLst>
              <a:ext uri="{FF2B5EF4-FFF2-40B4-BE49-F238E27FC236}">
                <a16:creationId xmlns:a16="http://schemas.microsoft.com/office/drawing/2014/main" id="{882808B9-190A-48DD-A4C9-831C4803B3EE}"/>
              </a:ext>
            </a:extLst>
          </p:cNvPr>
          <p:cNvSpPr>
            <a:spLocks noGrp="1"/>
          </p:cNvSpPr>
          <p:nvPr>
            <p:ph type="ftr" sz="quarter" idx="3"/>
          </p:nvPr>
        </p:nvSpPr>
        <p:spPr/>
        <p:txBody>
          <a:bodyPr/>
          <a:lstStyle/>
          <a:p>
            <a:r>
              <a:rPr lang="en-US">
                <a:solidFill>
                  <a:schemeClr val="bg1">
                    <a:lumMod val="65000"/>
                  </a:schemeClr>
                </a:solidFill>
              </a:rPr>
              <a:t>© Microsoft Corporation                                                                                  								</a:t>
            </a:r>
          </a:p>
        </p:txBody>
      </p:sp>
      <p:sp>
        <p:nvSpPr>
          <p:cNvPr id="51" name="Partial Circle 4">
            <a:extLst>
              <a:ext uri="{FF2B5EF4-FFF2-40B4-BE49-F238E27FC236}">
                <a16:creationId xmlns:a16="http://schemas.microsoft.com/office/drawing/2014/main" id="{8C101A7A-E78F-445D-A61A-83A23702EDCD}"/>
              </a:ext>
            </a:extLst>
          </p:cNvPr>
          <p:cNvSpPr txBox="1"/>
          <p:nvPr/>
        </p:nvSpPr>
        <p:spPr>
          <a:xfrm>
            <a:off x="6764799" y="2618772"/>
            <a:ext cx="533747" cy="254262"/>
          </a:xfrm>
          <a:prstGeom prst="rect">
            <a:avLst/>
          </a:prstGeom>
          <a:noFill/>
          <a:ln>
            <a:noFill/>
          </a:ln>
          <a:effectLst/>
        </p:spPr>
        <p:txBody>
          <a:bodyPr spcFirstLastPara="0" vert="horz" wrap="square" lIns="0" tIns="0" rIns="0" bIns="0" numCol="1" spcCol="1270" anchor="ctr" anchorCtr="0">
            <a:spAutoFit/>
          </a:bodyPr>
          <a:lstStyle/>
          <a:p>
            <a:pPr marL="0" marR="0" lvl="0" indent="0" algn="ctr" defTabSz="888898"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Plan</a:t>
            </a:r>
          </a:p>
        </p:txBody>
      </p:sp>
      <p:sp>
        <p:nvSpPr>
          <p:cNvPr id="52" name="Partial Circle 6">
            <a:extLst>
              <a:ext uri="{FF2B5EF4-FFF2-40B4-BE49-F238E27FC236}">
                <a16:creationId xmlns:a16="http://schemas.microsoft.com/office/drawing/2014/main" id="{DEF7AD83-4638-4FFF-8397-A6EFDC223C88}"/>
              </a:ext>
            </a:extLst>
          </p:cNvPr>
          <p:cNvSpPr txBox="1"/>
          <p:nvPr/>
        </p:nvSpPr>
        <p:spPr>
          <a:xfrm>
            <a:off x="6618978" y="4283361"/>
            <a:ext cx="1100846" cy="254262"/>
          </a:xfrm>
          <a:prstGeom prst="rect">
            <a:avLst/>
          </a:prstGeom>
          <a:noFill/>
          <a:ln>
            <a:noFill/>
          </a:ln>
          <a:effectLst/>
        </p:spPr>
        <p:txBody>
          <a:bodyPr spcFirstLastPara="0" vert="horz" wrap="square" lIns="0" tIns="0" rIns="0" bIns="0" numCol="1" spcCol="1270" anchor="ctr" anchorCtr="0">
            <a:spAutoFit/>
          </a:bodyPr>
          <a:lstStyle/>
          <a:p>
            <a:pPr marL="0" marR="0" lvl="0" indent="0" algn="ctr" defTabSz="888898"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50E6FF">
                    <a:lumMod val="75000"/>
                  </a:srgbClr>
                </a:solidFill>
                <a:effectLst/>
                <a:uLnTx/>
                <a:uFillTx/>
                <a:latin typeface="Segoe UI Semibold" panose="020B0702040204020203" pitchFamily="34" charset="0"/>
                <a:ea typeface="+mn-ea"/>
                <a:cs typeface="Segoe UI Semibold" panose="020B0702040204020203" pitchFamily="34" charset="0"/>
              </a:rPr>
              <a:t>Provision</a:t>
            </a:r>
          </a:p>
        </p:txBody>
      </p:sp>
      <p:sp>
        <p:nvSpPr>
          <p:cNvPr id="53" name="Partial Circle 8">
            <a:extLst>
              <a:ext uri="{FF2B5EF4-FFF2-40B4-BE49-F238E27FC236}">
                <a16:creationId xmlns:a16="http://schemas.microsoft.com/office/drawing/2014/main" id="{F5143083-1B82-4FD3-921E-335E6CDEE85C}"/>
              </a:ext>
            </a:extLst>
          </p:cNvPr>
          <p:cNvSpPr txBox="1"/>
          <p:nvPr/>
        </p:nvSpPr>
        <p:spPr>
          <a:xfrm>
            <a:off x="5680997" y="5267622"/>
            <a:ext cx="1055230" cy="254262"/>
          </a:xfrm>
          <a:prstGeom prst="rect">
            <a:avLst/>
          </a:prstGeom>
          <a:noFill/>
          <a:ln>
            <a:noFill/>
          </a:ln>
          <a:effectLst/>
        </p:spPr>
        <p:txBody>
          <a:bodyPr spcFirstLastPara="0" vert="horz" wrap="square" lIns="0" tIns="0" rIns="0" bIns="0" numCol="1" spcCol="1270" anchor="ctr" anchorCtr="0">
            <a:spAutoFit/>
          </a:bodyPr>
          <a:lstStyle/>
          <a:p>
            <a:pPr marL="0" marR="0" lvl="0" indent="0" algn="ctr" defTabSz="888898"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7030A0"/>
                </a:solidFill>
                <a:effectLst/>
                <a:uLnTx/>
                <a:uFillTx/>
                <a:latin typeface="Segoe UI Semibold" panose="020B0702040204020203" pitchFamily="34" charset="0"/>
                <a:ea typeface="+mn-ea"/>
                <a:cs typeface="Segoe UI Semibold" panose="020B0702040204020203" pitchFamily="34" charset="0"/>
              </a:rPr>
              <a:t>Configure</a:t>
            </a:r>
          </a:p>
        </p:txBody>
      </p:sp>
      <p:sp>
        <p:nvSpPr>
          <p:cNvPr id="54" name="Partial Circle 10">
            <a:extLst>
              <a:ext uri="{FF2B5EF4-FFF2-40B4-BE49-F238E27FC236}">
                <a16:creationId xmlns:a16="http://schemas.microsoft.com/office/drawing/2014/main" id="{8EEE3382-9D02-4718-B7C7-54147879AE84}"/>
              </a:ext>
            </a:extLst>
          </p:cNvPr>
          <p:cNvSpPr txBox="1"/>
          <p:nvPr/>
        </p:nvSpPr>
        <p:spPr>
          <a:xfrm>
            <a:off x="4740805" y="4285841"/>
            <a:ext cx="860813" cy="249299"/>
          </a:xfrm>
          <a:prstGeom prst="rect">
            <a:avLst/>
          </a:prstGeom>
          <a:noFill/>
          <a:ln>
            <a:noFill/>
          </a:ln>
          <a:effectLst/>
        </p:spPr>
        <p:txBody>
          <a:bodyPr spcFirstLastPara="0" vert="horz" wrap="square" lIns="0" tIns="0" rIns="0" bIns="0" numCol="1" spcCol="1270" anchor="ctr" anchorCtr="0">
            <a:spAutoFit/>
          </a:bodyPr>
          <a:lstStyle/>
          <a:p>
            <a:pPr marL="0" marR="0" lvl="0" indent="0" algn="ctr" defTabSz="888898"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rPr>
              <a:t>Monitor</a:t>
            </a:r>
          </a:p>
        </p:txBody>
      </p:sp>
      <p:sp>
        <p:nvSpPr>
          <p:cNvPr id="55" name="Partial Circle 12">
            <a:extLst>
              <a:ext uri="{FF2B5EF4-FFF2-40B4-BE49-F238E27FC236}">
                <a16:creationId xmlns:a16="http://schemas.microsoft.com/office/drawing/2014/main" id="{F8EF66E4-57DB-46BC-A224-A3EED55D2AB2}"/>
              </a:ext>
            </a:extLst>
          </p:cNvPr>
          <p:cNvSpPr txBox="1"/>
          <p:nvPr/>
        </p:nvSpPr>
        <p:spPr>
          <a:xfrm>
            <a:off x="5161502" y="2621252"/>
            <a:ext cx="832423" cy="249299"/>
          </a:xfrm>
          <a:prstGeom prst="rect">
            <a:avLst/>
          </a:prstGeom>
          <a:noFill/>
          <a:ln>
            <a:noFill/>
          </a:ln>
          <a:effectLst/>
        </p:spPr>
        <p:txBody>
          <a:bodyPr spcFirstLastPara="0" vert="horz" wrap="square" lIns="0" tIns="0" rIns="0" bIns="0" numCol="1" spcCol="1270" anchor="ctr" anchorCtr="0">
            <a:spAutoFit/>
          </a:bodyPr>
          <a:lstStyle/>
          <a:p>
            <a:pPr marL="0" marR="0" lvl="0" indent="0" algn="ctr" defTabSz="888898" eaLnBrk="1" fontAlgn="auto"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282828"/>
                </a:solidFill>
                <a:effectLst/>
                <a:uLnTx/>
                <a:uFillTx/>
                <a:latin typeface="Segoe UI Semibold" panose="020B0702040204020203" pitchFamily="34" charset="0"/>
                <a:ea typeface="+mn-ea"/>
                <a:cs typeface="Segoe UI Semibold" panose="020B0702040204020203" pitchFamily="34" charset="0"/>
              </a:rPr>
              <a:t>Retire</a:t>
            </a:r>
          </a:p>
        </p:txBody>
      </p:sp>
      <p:grpSp>
        <p:nvGrpSpPr>
          <p:cNvPr id="56" name="Group 55">
            <a:extLst>
              <a:ext uri="{FF2B5EF4-FFF2-40B4-BE49-F238E27FC236}">
                <a16:creationId xmlns:a16="http://schemas.microsoft.com/office/drawing/2014/main" id="{0E4D2D33-1CED-43F0-860F-F1710EB914DA}"/>
              </a:ext>
            </a:extLst>
          </p:cNvPr>
          <p:cNvGrpSpPr/>
          <p:nvPr/>
        </p:nvGrpSpPr>
        <p:grpSpPr>
          <a:xfrm>
            <a:off x="1797481" y="2033951"/>
            <a:ext cx="2880905" cy="548562"/>
            <a:chOff x="1796853" y="2033740"/>
            <a:chExt cx="2881314" cy="548640"/>
          </a:xfrm>
        </p:grpSpPr>
        <p:sp>
          <p:nvSpPr>
            <p:cNvPr id="57" name="Rectangle 56">
              <a:extLst>
                <a:ext uri="{FF2B5EF4-FFF2-40B4-BE49-F238E27FC236}">
                  <a16:creationId xmlns:a16="http://schemas.microsoft.com/office/drawing/2014/main" id="{1116316B-90AD-4732-AEDF-704491D780E2}"/>
                </a:ext>
              </a:extLst>
            </p:cNvPr>
            <p:cNvSpPr/>
            <p:nvPr/>
          </p:nvSpPr>
          <p:spPr>
            <a:xfrm>
              <a:off x="1796853" y="2058761"/>
              <a:ext cx="2234458" cy="508203"/>
            </a:xfrm>
            <a:prstGeom prst="rect">
              <a:avLst/>
            </a:prstGeom>
          </p:spPr>
          <p:txBody>
            <a:bodyPr wrap="square" lIns="0" tIns="0" rIns="0" bIns="0" anchor="t">
              <a:spAutoFit/>
            </a:bodyPr>
            <a:lstStyle/>
            <a:p>
              <a:pPr marL="0" marR="0" lvl="0" indent="0" algn="r" defTabSz="871397" eaLnBrk="1" fontAlgn="auto" latinLnBrk="0" hangingPunct="1">
                <a:lnSpc>
                  <a:spcPct val="90000"/>
                </a:lnSpc>
                <a:spcBef>
                  <a:spcPct val="0"/>
                </a:spcBef>
                <a:spcAft>
                  <a:spcPct val="35000"/>
                </a:spcAft>
                <a:buClrTx/>
                <a:buSzTx/>
                <a:buFontTx/>
                <a:buNone/>
                <a:tabLst/>
                <a:defRPr/>
              </a:pPr>
              <a:r>
                <a:rPr kumimoji="0" lang="en-US" sz="1199" b="0" i="0" u="none" strike="noStrike" kern="0" cap="none" spc="0" normalizeH="0" baseline="0" noProof="0">
                  <a:ln>
                    <a:noFill/>
                  </a:ln>
                  <a:solidFill>
                    <a:srgbClr val="282828"/>
                  </a:solidFill>
                  <a:effectLst/>
                  <a:uLnTx/>
                  <a:uFillTx/>
                  <a:cs typeface="Segoe UI" panose="020B0502040204020203" pitchFamily="34" charset="0"/>
                </a:rPr>
                <a:t>Replace or decommission devices after failure, upgrade cycle or service lifetime</a:t>
              </a:r>
            </a:p>
          </p:txBody>
        </p:sp>
        <p:grpSp>
          <p:nvGrpSpPr>
            <p:cNvPr id="58" name="Group 57">
              <a:extLst>
                <a:ext uri="{FF2B5EF4-FFF2-40B4-BE49-F238E27FC236}">
                  <a16:creationId xmlns:a16="http://schemas.microsoft.com/office/drawing/2014/main" id="{137C63D3-B5EB-4790-96B4-487DF32101E7}"/>
                </a:ext>
              </a:extLst>
            </p:cNvPr>
            <p:cNvGrpSpPr/>
            <p:nvPr/>
          </p:nvGrpSpPr>
          <p:grpSpPr>
            <a:xfrm>
              <a:off x="4129527" y="2033740"/>
              <a:ext cx="548640" cy="548640"/>
              <a:chOff x="2677207" y="2283429"/>
              <a:chExt cx="731520" cy="731520"/>
            </a:xfrm>
          </p:grpSpPr>
          <p:sp>
            <p:nvSpPr>
              <p:cNvPr id="59" name="Oval 58">
                <a:extLst>
                  <a:ext uri="{FF2B5EF4-FFF2-40B4-BE49-F238E27FC236}">
                    <a16:creationId xmlns:a16="http://schemas.microsoft.com/office/drawing/2014/main" id="{D32BD5F0-9613-436E-95D1-756355E234E6}"/>
                  </a:ext>
                </a:extLst>
              </p:cNvPr>
              <p:cNvSpPr>
                <a:spLocks noChangeAspect="1"/>
              </p:cNvSpPr>
              <p:nvPr/>
            </p:nvSpPr>
            <p:spPr bwMode="auto">
              <a:xfrm>
                <a:off x="2677207" y="2283429"/>
                <a:ext cx="731520" cy="731520"/>
              </a:xfrm>
              <a:prstGeom prst="ellipse">
                <a:avLst/>
              </a:prstGeom>
              <a:solidFill>
                <a:srgbClr val="737373">
                  <a:lumMod val="25000"/>
                </a:srgbClr>
              </a:solidFill>
              <a:ln w="190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plug" title="Icon of a power plug showing an A to B connection">
                <a:extLst>
                  <a:ext uri="{FF2B5EF4-FFF2-40B4-BE49-F238E27FC236}">
                    <a16:creationId xmlns:a16="http://schemas.microsoft.com/office/drawing/2014/main" id="{2B5D03B5-7738-4948-ACC0-656D629A9A8F}"/>
                  </a:ext>
                </a:extLst>
              </p:cNvPr>
              <p:cNvSpPr>
                <a:spLocks noChangeAspect="1" noEditPoints="1"/>
              </p:cNvSpPr>
              <p:nvPr/>
            </p:nvSpPr>
            <p:spPr bwMode="auto">
              <a:xfrm>
                <a:off x="2850032" y="2466309"/>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1"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61" name="Group 60">
            <a:extLst>
              <a:ext uri="{FF2B5EF4-FFF2-40B4-BE49-F238E27FC236}">
                <a16:creationId xmlns:a16="http://schemas.microsoft.com/office/drawing/2014/main" id="{CB88F897-4B19-4A1E-9D1D-8257A988EAB1}"/>
              </a:ext>
            </a:extLst>
          </p:cNvPr>
          <p:cNvGrpSpPr/>
          <p:nvPr/>
        </p:nvGrpSpPr>
        <p:grpSpPr>
          <a:xfrm>
            <a:off x="7659557" y="2031269"/>
            <a:ext cx="2868253" cy="564634"/>
            <a:chOff x="7659761" y="2031061"/>
            <a:chExt cx="2868660" cy="564714"/>
          </a:xfrm>
        </p:grpSpPr>
        <p:sp>
          <p:nvSpPr>
            <p:cNvPr id="62" name="Rectangle 61">
              <a:extLst>
                <a:ext uri="{FF2B5EF4-FFF2-40B4-BE49-F238E27FC236}">
                  <a16:creationId xmlns:a16="http://schemas.microsoft.com/office/drawing/2014/main" id="{66FB3FD1-576E-4A3C-8E55-2FE27F5BE486}"/>
                </a:ext>
              </a:extLst>
            </p:cNvPr>
            <p:cNvSpPr/>
            <p:nvPr/>
          </p:nvSpPr>
          <p:spPr>
            <a:xfrm>
              <a:off x="8324910" y="2031061"/>
              <a:ext cx="2203511" cy="564714"/>
            </a:xfrm>
            <a:prstGeom prst="rect">
              <a:avLst/>
            </a:prstGeom>
          </p:spPr>
          <p:txBody>
            <a:bodyPr wrap="square" lIns="0" tIns="0" rIns="0" bIns="0" anchor="t">
              <a:spAutoFit/>
            </a:bodyPr>
            <a:lstStyle/>
            <a:p>
              <a:pPr marL="0" marR="0" lvl="0" indent="0" defTabSz="932634"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a:ln>
                    <a:noFill/>
                  </a:ln>
                  <a:solidFill>
                    <a:srgbClr val="0078D4"/>
                  </a:solidFill>
                  <a:effectLst/>
                  <a:uLnTx/>
                  <a:uFillTx/>
                  <a:cs typeface="Segoe UI" panose="020B0502040204020203" pitchFamily="34" charset="0"/>
                </a:rPr>
                <a:t>Group devices and control access according to your organization's needs</a:t>
              </a:r>
            </a:p>
          </p:txBody>
        </p:sp>
        <p:grpSp>
          <p:nvGrpSpPr>
            <p:cNvPr id="63" name="Group 62">
              <a:extLst>
                <a:ext uri="{FF2B5EF4-FFF2-40B4-BE49-F238E27FC236}">
                  <a16:creationId xmlns:a16="http://schemas.microsoft.com/office/drawing/2014/main" id="{1853411B-9C23-4C95-A564-535D290295B9}"/>
                </a:ext>
              </a:extLst>
            </p:cNvPr>
            <p:cNvGrpSpPr/>
            <p:nvPr/>
          </p:nvGrpSpPr>
          <p:grpSpPr>
            <a:xfrm>
              <a:off x="7659761" y="2033740"/>
              <a:ext cx="548640" cy="548640"/>
              <a:chOff x="7591347" y="1535710"/>
              <a:chExt cx="731520" cy="731520"/>
            </a:xfrm>
          </p:grpSpPr>
          <p:sp>
            <p:nvSpPr>
              <p:cNvPr id="64" name="Oval 63">
                <a:extLst>
                  <a:ext uri="{FF2B5EF4-FFF2-40B4-BE49-F238E27FC236}">
                    <a16:creationId xmlns:a16="http://schemas.microsoft.com/office/drawing/2014/main" id="{949A3859-A8FE-44B7-98A7-C97F44BEFB04}"/>
                  </a:ext>
                </a:extLst>
              </p:cNvPr>
              <p:cNvSpPr>
                <a:spLocks noChangeAspect="1"/>
              </p:cNvSpPr>
              <p:nvPr/>
            </p:nvSpPr>
            <p:spPr bwMode="auto">
              <a:xfrm>
                <a:off x="7591347" y="1535710"/>
                <a:ext cx="731520" cy="731520"/>
              </a:xfrm>
              <a:prstGeom prst="ellipse">
                <a:avLst/>
              </a:prstGeom>
              <a:solidFill>
                <a:srgbClr val="0070C0"/>
              </a:solidFill>
              <a:ln w="190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ackers_EADF_bidi" title="Icon of a clipboard with a checklist on it">
                <a:extLst>
                  <a:ext uri="{FF2B5EF4-FFF2-40B4-BE49-F238E27FC236}">
                    <a16:creationId xmlns:a16="http://schemas.microsoft.com/office/drawing/2014/main" id="{D5396E2C-869A-4841-A708-F8AB2CAEFAAC}"/>
                  </a:ext>
                </a:extLst>
              </p:cNvPr>
              <p:cNvSpPr>
                <a:spLocks noChangeAspect="1" noEditPoints="1"/>
              </p:cNvSpPr>
              <p:nvPr/>
            </p:nvSpPr>
            <p:spPr bwMode="auto">
              <a:xfrm>
                <a:off x="7822986" y="1709065"/>
                <a:ext cx="268243"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66" name="Group 65">
            <a:extLst>
              <a:ext uri="{FF2B5EF4-FFF2-40B4-BE49-F238E27FC236}">
                <a16:creationId xmlns:a16="http://schemas.microsoft.com/office/drawing/2014/main" id="{8DC22C88-EE26-4A04-8041-A7B1AA0459BF}"/>
              </a:ext>
            </a:extLst>
          </p:cNvPr>
          <p:cNvGrpSpPr>
            <a:grpSpLocks noChangeAspect="1"/>
          </p:cNvGrpSpPr>
          <p:nvPr/>
        </p:nvGrpSpPr>
        <p:grpSpPr>
          <a:xfrm>
            <a:off x="4161129" y="1913072"/>
            <a:ext cx="4114217" cy="4114217"/>
            <a:chOff x="3880525" y="1455782"/>
            <a:chExt cx="4663440" cy="4625264"/>
          </a:xfrm>
        </p:grpSpPr>
        <p:sp>
          <p:nvSpPr>
            <p:cNvPr id="67" name="Arrow: Circular 66">
              <a:extLst>
                <a:ext uri="{FF2B5EF4-FFF2-40B4-BE49-F238E27FC236}">
                  <a16:creationId xmlns:a16="http://schemas.microsoft.com/office/drawing/2014/main" id="{C3B200DF-2AF2-4FFF-85F4-450C35F90BDA}"/>
                </a:ext>
              </a:extLst>
            </p:cNvPr>
            <p:cNvSpPr/>
            <p:nvPr/>
          </p:nvSpPr>
          <p:spPr>
            <a:xfrm>
              <a:off x="4026862" y="1455782"/>
              <a:ext cx="4482451" cy="4454288"/>
            </a:xfrm>
            <a:prstGeom prst="circularArrow">
              <a:avLst>
                <a:gd name="adj1" fmla="val 5085"/>
                <a:gd name="adj2" fmla="val 327528"/>
                <a:gd name="adj3" fmla="val 20192361"/>
                <a:gd name="adj4" fmla="val 16200324"/>
                <a:gd name="adj5" fmla="val 5932"/>
              </a:avLst>
            </a:prstGeom>
            <a:solidFill>
              <a:srgbClr val="0078D4"/>
            </a:solidFill>
            <a:ln>
              <a:noFill/>
            </a:ln>
            <a:effectLst/>
          </p:spPr>
        </p:sp>
        <p:sp>
          <p:nvSpPr>
            <p:cNvPr id="68" name="Arrow: Circular 67">
              <a:extLst>
                <a:ext uri="{FF2B5EF4-FFF2-40B4-BE49-F238E27FC236}">
                  <a16:creationId xmlns:a16="http://schemas.microsoft.com/office/drawing/2014/main" id="{DCEDD49F-695C-487F-B37F-BE2D0D2396B4}"/>
                </a:ext>
              </a:extLst>
            </p:cNvPr>
            <p:cNvSpPr/>
            <p:nvPr/>
          </p:nvSpPr>
          <p:spPr>
            <a:xfrm>
              <a:off x="4061514" y="1561443"/>
              <a:ext cx="4482451" cy="4454288"/>
            </a:xfrm>
            <a:prstGeom prst="circularArrow">
              <a:avLst>
                <a:gd name="adj1" fmla="val 5085"/>
                <a:gd name="adj2" fmla="val 327528"/>
                <a:gd name="adj3" fmla="val 2912753"/>
                <a:gd name="adj4" fmla="val 20519953"/>
                <a:gd name="adj5" fmla="val 5932"/>
              </a:avLst>
            </a:prstGeom>
            <a:solidFill>
              <a:srgbClr val="50E6FF"/>
            </a:solidFill>
            <a:ln>
              <a:noFill/>
            </a:ln>
            <a:effectLst/>
          </p:spPr>
        </p:sp>
        <p:sp>
          <p:nvSpPr>
            <p:cNvPr id="69" name="Arrow: Circular 68">
              <a:extLst>
                <a:ext uri="{FF2B5EF4-FFF2-40B4-BE49-F238E27FC236}">
                  <a16:creationId xmlns:a16="http://schemas.microsoft.com/office/drawing/2014/main" id="{53FE4486-165C-4339-B113-90327EC358FF}"/>
                </a:ext>
              </a:extLst>
            </p:cNvPr>
            <p:cNvSpPr/>
            <p:nvPr/>
          </p:nvSpPr>
          <p:spPr>
            <a:xfrm>
              <a:off x="3971019" y="1626758"/>
              <a:ext cx="4482451" cy="4454288"/>
            </a:xfrm>
            <a:prstGeom prst="circularArrow">
              <a:avLst>
                <a:gd name="adj1" fmla="val 5085"/>
                <a:gd name="adj2" fmla="val 327528"/>
                <a:gd name="adj3" fmla="val 7232777"/>
                <a:gd name="adj4" fmla="val 3239695"/>
                <a:gd name="adj5" fmla="val 5932"/>
              </a:avLst>
            </a:prstGeom>
            <a:solidFill>
              <a:srgbClr val="7030A0"/>
            </a:solidFill>
            <a:ln>
              <a:noFill/>
            </a:ln>
            <a:effectLst/>
          </p:spPr>
        </p:sp>
        <p:sp>
          <p:nvSpPr>
            <p:cNvPr id="70" name="Arrow: Circular 69">
              <a:extLst>
                <a:ext uri="{FF2B5EF4-FFF2-40B4-BE49-F238E27FC236}">
                  <a16:creationId xmlns:a16="http://schemas.microsoft.com/office/drawing/2014/main" id="{7A0D0827-ED41-4D80-A177-621F449A57B4}"/>
                </a:ext>
              </a:extLst>
            </p:cNvPr>
            <p:cNvSpPr/>
            <p:nvPr/>
          </p:nvSpPr>
          <p:spPr>
            <a:xfrm>
              <a:off x="3880525" y="1561443"/>
              <a:ext cx="4482451" cy="4454288"/>
            </a:xfrm>
            <a:prstGeom prst="circularArrow">
              <a:avLst>
                <a:gd name="adj1" fmla="val 5085"/>
                <a:gd name="adj2" fmla="val 327528"/>
                <a:gd name="adj3" fmla="val 11552519"/>
                <a:gd name="adj4" fmla="val 7559718"/>
                <a:gd name="adj5" fmla="val 5932"/>
              </a:avLst>
            </a:prstGeom>
            <a:solidFill>
              <a:srgbClr val="00B050"/>
            </a:solidFill>
            <a:ln>
              <a:noFill/>
            </a:ln>
            <a:effectLst/>
          </p:spPr>
        </p:sp>
        <p:sp>
          <p:nvSpPr>
            <p:cNvPr id="71" name="Arrow: Circular 70">
              <a:extLst>
                <a:ext uri="{FF2B5EF4-FFF2-40B4-BE49-F238E27FC236}">
                  <a16:creationId xmlns:a16="http://schemas.microsoft.com/office/drawing/2014/main" id="{812EDB0C-16D0-4BD5-B437-1E9FD1E2E10C}"/>
                </a:ext>
              </a:extLst>
            </p:cNvPr>
            <p:cNvSpPr/>
            <p:nvPr/>
          </p:nvSpPr>
          <p:spPr>
            <a:xfrm>
              <a:off x="3915177" y="1455782"/>
              <a:ext cx="4482451" cy="4454288"/>
            </a:xfrm>
            <a:prstGeom prst="circularArrow">
              <a:avLst>
                <a:gd name="adj1" fmla="val 5085"/>
                <a:gd name="adj2" fmla="val 327528"/>
                <a:gd name="adj3" fmla="val 15872148"/>
                <a:gd name="adj4" fmla="val 11880111"/>
                <a:gd name="adj5" fmla="val 5932"/>
              </a:avLst>
            </a:prstGeom>
            <a:solidFill>
              <a:srgbClr val="737373">
                <a:lumMod val="25000"/>
              </a:srgbClr>
            </a:solidFill>
            <a:ln>
              <a:noFill/>
            </a:ln>
            <a:effectLst/>
          </p:spPr>
        </p:sp>
      </p:grpSp>
      <p:grpSp>
        <p:nvGrpSpPr>
          <p:cNvPr id="72" name="Group 71">
            <a:extLst>
              <a:ext uri="{FF2B5EF4-FFF2-40B4-BE49-F238E27FC236}">
                <a16:creationId xmlns:a16="http://schemas.microsoft.com/office/drawing/2014/main" id="{DDFB621F-953B-4DC4-A44E-50EFF5086B3B}"/>
              </a:ext>
            </a:extLst>
          </p:cNvPr>
          <p:cNvGrpSpPr/>
          <p:nvPr/>
        </p:nvGrpSpPr>
        <p:grpSpPr>
          <a:xfrm>
            <a:off x="5993926" y="6028267"/>
            <a:ext cx="3111566" cy="564634"/>
            <a:chOff x="5993893" y="6028620"/>
            <a:chExt cx="3112008" cy="564713"/>
          </a:xfrm>
        </p:grpSpPr>
        <p:sp>
          <p:nvSpPr>
            <p:cNvPr id="73" name="Rectangle 72">
              <a:extLst>
                <a:ext uri="{FF2B5EF4-FFF2-40B4-BE49-F238E27FC236}">
                  <a16:creationId xmlns:a16="http://schemas.microsoft.com/office/drawing/2014/main" id="{0DC93D3F-8E40-458E-9069-FBCBBF8CF742}"/>
                </a:ext>
              </a:extLst>
            </p:cNvPr>
            <p:cNvSpPr/>
            <p:nvPr/>
          </p:nvSpPr>
          <p:spPr>
            <a:xfrm>
              <a:off x="6665198" y="6028620"/>
              <a:ext cx="2440703" cy="564713"/>
            </a:xfrm>
            <a:prstGeom prst="rect">
              <a:avLst/>
            </a:prstGeom>
          </p:spPr>
          <p:txBody>
            <a:bodyPr wrap="square" lIns="0" tIns="0" rIns="0" bIns="0" anchor="t">
              <a:spAutoFit/>
            </a:bodyPr>
            <a:lstStyle/>
            <a:p>
              <a:pPr marL="0" marR="0" lvl="0" indent="0" defTabSz="932634"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a:ln>
                    <a:noFill/>
                  </a:ln>
                  <a:solidFill>
                    <a:srgbClr val="7030A0"/>
                  </a:solidFill>
                  <a:effectLst/>
                  <a:uLnTx/>
                  <a:uFillTx/>
                  <a:cs typeface="Segoe UI" panose="020B0502040204020203" pitchFamily="34" charset="0"/>
                </a:rPr>
                <a:t>Provide updates, configuration and applications to assign the purpose of each device</a:t>
              </a:r>
            </a:p>
          </p:txBody>
        </p:sp>
        <p:grpSp>
          <p:nvGrpSpPr>
            <p:cNvPr id="74" name="Group 73">
              <a:extLst>
                <a:ext uri="{FF2B5EF4-FFF2-40B4-BE49-F238E27FC236}">
                  <a16:creationId xmlns:a16="http://schemas.microsoft.com/office/drawing/2014/main" id="{1A081E10-9BD8-4585-97B1-B539D44884F4}"/>
                </a:ext>
              </a:extLst>
            </p:cNvPr>
            <p:cNvGrpSpPr/>
            <p:nvPr/>
          </p:nvGrpSpPr>
          <p:grpSpPr>
            <a:xfrm>
              <a:off x="5993893" y="6043182"/>
              <a:ext cx="547234" cy="543795"/>
              <a:chOff x="5621953" y="5964865"/>
              <a:chExt cx="731520" cy="731520"/>
            </a:xfrm>
          </p:grpSpPr>
          <p:sp>
            <p:nvSpPr>
              <p:cNvPr id="75" name="Oval 74">
                <a:extLst>
                  <a:ext uri="{FF2B5EF4-FFF2-40B4-BE49-F238E27FC236}">
                    <a16:creationId xmlns:a16="http://schemas.microsoft.com/office/drawing/2014/main" id="{4AD6D4CC-118A-4C7D-A3E3-328001FDD343}"/>
                  </a:ext>
                </a:extLst>
              </p:cNvPr>
              <p:cNvSpPr>
                <a:spLocks noChangeAspect="1"/>
              </p:cNvSpPr>
              <p:nvPr/>
            </p:nvSpPr>
            <p:spPr bwMode="auto">
              <a:xfrm>
                <a:off x="5621953" y="5964865"/>
                <a:ext cx="731520" cy="731520"/>
              </a:xfrm>
              <a:prstGeom prst="ellipse">
                <a:avLst/>
              </a:prstGeom>
              <a:solidFill>
                <a:srgbClr val="7030A0"/>
              </a:solidFill>
              <a:ln w="190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ouchscreen" title="Icon of a closed hand with one finger touching a screen">
                <a:extLst>
                  <a:ext uri="{FF2B5EF4-FFF2-40B4-BE49-F238E27FC236}">
                    <a16:creationId xmlns:a16="http://schemas.microsoft.com/office/drawing/2014/main" id="{A5794AD2-6573-4734-A99D-FD75FB829B39}"/>
                  </a:ext>
                </a:extLst>
              </p:cNvPr>
              <p:cNvSpPr>
                <a:spLocks noChangeAspect="1" noEditPoints="1"/>
              </p:cNvSpPr>
              <p:nvPr/>
            </p:nvSpPr>
            <p:spPr bwMode="auto">
              <a:xfrm>
                <a:off x="5787804" y="6185125"/>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1" b="0" i="0" u="none" strike="noStrike" kern="0" cap="none" spc="0" normalizeH="0" baseline="0" noProof="0">
                  <a:ln>
                    <a:noFill/>
                  </a:ln>
                  <a:gradFill>
                    <a:gsLst>
                      <a:gs pos="0">
                        <a:srgbClr val="505050"/>
                      </a:gs>
                      <a:gs pos="100000">
                        <a:srgbClr val="505050"/>
                      </a:gs>
                    </a:gsLst>
                  </a:gradFill>
                  <a:effectLst/>
                  <a:uLnTx/>
                  <a:uFillTx/>
                </a:endParaRPr>
              </a:p>
            </p:txBody>
          </p:sp>
        </p:grpSp>
      </p:grpSp>
      <p:grpSp>
        <p:nvGrpSpPr>
          <p:cNvPr id="77" name="Group 76">
            <a:extLst>
              <a:ext uri="{FF2B5EF4-FFF2-40B4-BE49-F238E27FC236}">
                <a16:creationId xmlns:a16="http://schemas.microsoft.com/office/drawing/2014/main" id="{CC9094C6-400E-4B2B-B57C-CA8C3EA28E00}"/>
              </a:ext>
            </a:extLst>
          </p:cNvPr>
          <p:cNvGrpSpPr/>
          <p:nvPr/>
        </p:nvGrpSpPr>
        <p:grpSpPr>
          <a:xfrm>
            <a:off x="8261923" y="4133533"/>
            <a:ext cx="2748299" cy="553613"/>
            <a:chOff x="8262212" y="4133622"/>
            <a:chExt cx="2748688" cy="553691"/>
          </a:xfrm>
        </p:grpSpPr>
        <p:sp>
          <p:nvSpPr>
            <p:cNvPr id="78" name="Rectangle 77">
              <a:extLst>
                <a:ext uri="{FF2B5EF4-FFF2-40B4-BE49-F238E27FC236}">
                  <a16:creationId xmlns:a16="http://schemas.microsoft.com/office/drawing/2014/main" id="{54F5D184-3F0B-4803-A9FA-5F5206141AD4}"/>
                </a:ext>
              </a:extLst>
            </p:cNvPr>
            <p:cNvSpPr/>
            <p:nvPr/>
          </p:nvSpPr>
          <p:spPr>
            <a:xfrm>
              <a:off x="8976554" y="4133622"/>
              <a:ext cx="2034346" cy="553691"/>
            </a:xfrm>
            <a:prstGeom prst="rect">
              <a:avLst/>
            </a:prstGeom>
          </p:spPr>
          <p:txBody>
            <a:bodyPr wrap="square" lIns="0" tIns="0" rIns="0" bIns="0" anchor="t">
              <a:spAutoFit/>
            </a:bodyPr>
            <a:lstStyle/>
            <a:p>
              <a:pPr marL="0" marR="0" lvl="0" indent="0" defTabSz="932634"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a:ln>
                    <a:noFill/>
                  </a:ln>
                  <a:solidFill>
                    <a:srgbClr val="50E6FF">
                      <a:lumMod val="75000"/>
                    </a:srgbClr>
                  </a:solidFill>
                  <a:effectLst/>
                  <a:uLnTx/>
                  <a:uFillTx/>
                  <a:cs typeface="Segoe UI" panose="020B0502040204020203" pitchFamily="34" charset="0"/>
                </a:rPr>
                <a:t>Securely authenticate devices, on-board for management and provision for service</a:t>
              </a:r>
            </a:p>
          </p:txBody>
        </p:sp>
        <p:grpSp>
          <p:nvGrpSpPr>
            <p:cNvPr id="79" name="Group 78">
              <a:extLst>
                <a:ext uri="{FF2B5EF4-FFF2-40B4-BE49-F238E27FC236}">
                  <a16:creationId xmlns:a16="http://schemas.microsoft.com/office/drawing/2014/main" id="{917ED397-102D-415A-8C87-0CB4031A33BD}"/>
                </a:ext>
              </a:extLst>
            </p:cNvPr>
            <p:cNvGrpSpPr/>
            <p:nvPr/>
          </p:nvGrpSpPr>
          <p:grpSpPr>
            <a:xfrm>
              <a:off x="8262212" y="4136301"/>
              <a:ext cx="548640" cy="548640"/>
              <a:chOff x="8155046" y="4289191"/>
              <a:chExt cx="731520" cy="731520"/>
            </a:xfrm>
          </p:grpSpPr>
          <p:sp>
            <p:nvSpPr>
              <p:cNvPr id="80" name="Oval 79">
                <a:extLst>
                  <a:ext uri="{FF2B5EF4-FFF2-40B4-BE49-F238E27FC236}">
                    <a16:creationId xmlns:a16="http://schemas.microsoft.com/office/drawing/2014/main" id="{FBBE4B73-3F69-47FA-A147-DEF485109A0B}"/>
                  </a:ext>
                </a:extLst>
              </p:cNvPr>
              <p:cNvSpPr>
                <a:spLocks noChangeAspect="1"/>
              </p:cNvSpPr>
              <p:nvPr/>
            </p:nvSpPr>
            <p:spPr bwMode="auto">
              <a:xfrm>
                <a:off x="8155046" y="4289191"/>
                <a:ext cx="731520" cy="731520"/>
              </a:xfrm>
              <a:prstGeom prst="ellipse">
                <a:avLst/>
              </a:prstGeom>
              <a:solidFill>
                <a:srgbClr val="50E6FF">
                  <a:lumMod val="75000"/>
                </a:srgbClr>
              </a:solidFill>
              <a:ln w="190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phone_6" title="Icon of a cellphone with a checkmark on the lower right corner">
                <a:extLst>
                  <a:ext uri="{FF2B5EF4-FFF2-40B4-BE49-F238E27FC236}">
                    <a16:creationId xmlns:a16="http://schemas.microsoft.com/office/drawing/2014/main" id="{FFB98C84-99E1-4275-955A-9D8BBFD54C8B}"/>
                  </a:ext>
                </a:extLst>
              </p:cNvPr>
              <p:cNvSpPr>
                <a:spLocks noChangeAspect="1" noEditPoints="1"/>
              </p:cNvSpPr>
              <p:nvPr/>
            </p:nvSpPr>
            <p:spPr bwMode="auto">
              <a:xfrm>
                <a:off x="8413339" y="4472071"/>
                <a:ext cx="291134" cy="365760"/>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82" name="Group 81">
            <a:extLst>
              <a:ext uri="{FF2B5EF4-FFF2-40B4-BE49-F238E27FC236}">
                <a16:creationId xmlns:a16="http://schemas.microsoft.com/office/drawing/2014/main" id="{61BAA791-514B-401A-B369-E119CC289750}"/>
              </a:ext>
            </a:extLst>
          </p:cNvPr>
          <p:cNvGrpSpPr/>
          <p:nvPr/>
        </p:nvGrpSpPr>
        <p:grpSpPr>
          <a:xfrm>
            <a:off x="1108369" y="4133531"/>
            <a:ext cx="3065798" cy="564634"/>
            <a:chOff x="1107642" y="4133622"/>
            <a:chExt cx="3066233" cy="564714"/>
          </a:xfrm>
        </p:grpSpPr>
        <p:sp>
          <p:nvSpPr>
            <p:cNvPr id="83" name="Rectangle 82">
              <a:extLst>
                <a:ext uri="{FF2B5EF4-FFF2-40B4-BE49-F238E27FC236}">
                  <a16:creationId xmlns:a16="http://schemas.microsoft.com/office/drawing/2014/main" id="{1A7C44CE-AEAE-45E6-952E-64280F5C3D94}"/>
                </a:ext>
              </a:extLst>
            </p:cNvPr>
            <p:cNvSpPr/>
            <p:nvPr/>
          </p:nvSpPr>
          <p:spPr>
            <a:xfrm>
              <a:off x="1107642" y="4133622"/>
              <a:ext cx="2427445" cy="564714"/>
            </a:xfrm>
            <a:prstGeom prst="rect">
              <a:avLst/>
            </a:prstGeom>
          </p:spPr>
          <p:txBody>
            <a:bodyPr wrap="square" lIns="0" tIns="0" rIns="0" bIns="0" anchor="t">
              <a:spAutoFit/>
            </a:bodyPr>
            <a:lstStyle/>
            <a:p>
              <a:pPr marL="0" marR="0" lvl="0" indent="0" algn="r" defTabSz="932634"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a:ln>
                    <a:noFill/>
                  </a:ln>
                  <a:solidFill>
                    <a:srgbClr val="00B050"/>
                  </a:solidFill>
                  <a:effectLst/>
                  <a:uLnTx/>
                  <a:uFillTx/>
                  <a:cs typeface="Segoe UI" panose="020B0502040204020203" pitchFamily="34" charset="0"/>
                </a:rPr>
                <a:t>Monitor device inventory, health and security while providing proactive remediation of issues</a:t>
              </a:r>
            </a:p>
          </p:txBody>
        </p:sp>
        <p:grpSp>
          <p:nvGrpSpPr>
            <p:cNvPr id="84" name="Group 83">
              <a:extLst>
                <a:ext uri="{FF2B5EF4-FFF2-40B4-BE49-F238E27FC236}">
                  <a16:creationId xmlns:a16="http://schemas.microsoft.com/office/drawing/2014/main" id="{B25B230E-A42D-4BAD-A9FC-0CE8660C7175}"/>
                </a:ext>
              </a:extLst>
            </p:cNvPr>
            <p:cNvGrpSpPr/>
            <p:nvPr/>
          </p:nvGrpSpPr>
          <p:grpSpPr>
            <a:xfrm>
              <a:off x="3625235" y="4136301"/>
              <a:ext cx="548640" cy="548640"/>
              <a:chOff x="910589" y="5808754"/>
              <a:chExt cx="731520" cy="731520"/>
            </a:xfrm>
          </p:grpSpPr>
          <p:sp>
            <p:nvSpPr>
              <p:cNvPr id="85" name="Oval 84">
                <a:extLst>
                  <a:ext uri="{FF2B5EF4-FFF2-40B4-BE49-F238E27FC236}">
                    <a16:creationId xmlns:a16="http://schemas.microsoft.com/office/drawing/2014/main" id="{2C986401-86B4-442E-9120-CA33284F54EE}"/>
                  </a:ext>
                </a:extLst>
              </p:cNvPr>
              <p:cNvSpPr>
                <a:spLocks noChangeAspect="1"/>
              </p:cNvSpPr>
              <p:nvPr/>
            </p:nvSpPr>
            <p:spPr bwMode="auto">
              <a:xfrm>
                <a:off x="910589" y="5808754"/>
                <a:ext cx="731520" cy="731520"/>
              </a:xfrm>
              <a:prstGeom prst="ellipse">
                <a:avLst/>
              </a:prstGeom>
              <a:solidFill>
                <a:srgbClr val="00B050"/>
              </a:solidFill>
              <a:ln w="1905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65"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algorithm" title="Icon of a heartbeat">
                <a:extLst>
                  <a:ext uri="{FF2B5EF4-FFF2-40B4-BE49-F238E27FC236}">
                    <a16:creationId xmlns:a16="http://schemas.microsoft.com/office/drawing/2014/main" id="{A877CEE5-F9E5-4C30-BA94-65BEF96BAEBD}"/>
                  </a:ext>
                </a:extLst>
              </p:cNvPr>
              <p:cNvSpPr>
                <a:spLocks noChangeAspect="1" noEditPoints="1"/>
              </p:cNvSpPr>
              <p:nvPr/>
            </p:nvSpPr>
            <p:spPr bwMode="auto">
              <a:xfrm>
                <a:off x="1046047" y="6011770"/>
                <a:ext cx="422504" cy="365760"/>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12852096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Why provisioning is hard today</a:t>
            </a:r>
          </a:p>
        </p:txBody>
      </p:sp>
      <p:sp>
        <p:nvSpPr>
          <p:cNvPr id="5" name="Content Placeholder 4">
            <a:extLst>
              <a:ext uri="{FF2B5EF4-FFF2-40B4-BE49-F238E27FC236}">
                <a16:creationId xmlns:a16="http://schemas.microsoft.com/office/drawing/2014/main" id="{497ED86C-3FDA-4073-AEE6-00C8B00FA124}"/>
              </a:ext>
            </a:extLst>
          </p:cNvPr>
          <p:cNvSpPr>
            <a:spLocks noGrp="1"/>
          </p:cNvSpPr>
          <p:nvPr>
            <p:ph idx="1"/>
          </p:nvPr>
        </p:nvSpPr>
        <p:spPr>
          <a:xfrm>
            <a:off x="5562361" y="2485662"/>
            <a:ext cx="6019106" cy="1969770"/>
          </a:xfrm>
        </p:spPr>
        <p:txBody>
          <a:bodyPr/>
          <a:lstStyle/>
          <a:p>
            <a:pPr marL="285750" lvl="2" indent="-285750">
              <a:buFont typeface="Arial" panose="020B0604020202020204" pitchFamily="34" charset="0"/>
              <a:buChar char="•"/>
            </a:pPr>
            <a:r>
              <a:rPr lang="en-US" dirty="0"/>
              <a:t>Solutions must have per-device revocable access</a:t>
            </a:r>
          </a:p>
          <a:p>
            <a:pPr marL="285750" lvl="2" indent="-285750">
              <a:buFont typeface="Arial" panose="020B0604020202020204" pitchFamily="34" charset="0"/>
              <a:buChar char="•"/>
            </a:pPr>
            <a:r>
              <a:rPr lang="en-US" dirty="0"/>
              <a:t>Provisioning is a manual process</a:t>
            </a:r>
          </a:p>
          <a:p>
            <a:pPr marL="285750" lvl="2" indent="-285750">
              <a:buFont typeface="Arial" panose="020B0604020202020204" pitchFamily="34" charset="0"/>
              <a:buChar char="•"/>
            </a:pPr>
            <a:r>
              <a:rPr lang="en-US" dirty="0"/>
              <a:t>Initial configuration can become irrelevant between manufacturing and deployment</a:t>
            </a:r>
          </a:p>
          <a:p>
            <a:pPr marL="285750" lvl="2" indent="-285750">
              <a:buFont typeface="Arial" panose="020B0604020202020204" pitchFamily="34" charset="0"/>
              <a:buChar char="•"/>
            </a:pPr>
            <a:r>
              <a:rPr lang="en-US" dirty="0"/>
              <a:t>Device supply chains are complex</a:t>
            </a:r>
          </a:p>
          <a:p>
            <a:endParaRPr lang="en-US" dirty="0"/>
          </a:p>
        </p:txBody>
      </p:sp>
    </p:spTree>
    <p:extLst>
      <p:ext uri="{BB962C8B-B14F-4D97-AF65-F5344CB8AC3E}">
        <p14:creationId xmlns:p14="http://schemas.microsoft.com/office/powerpoint/2010/main" val="280648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3628-84D7-4240-945A-E1B574DBA2CC}"/>
              </a:ext>
            </a:extLst>
          </p:cNvPr>
          <p:cNvSpPr>
            <a:spLocks noGrp="1"/>
          </p:cNvSpPr>
          <p:nvPr>
            <p:ph type="title"/>
          </p:nvPr>
        </p:nvSpPr>
        <p:spPr/>
        <p:txBody>
          <a:bodyPr/>
          <a:lstStyle/>
          <a:p>
            <a:r>
              <a:rPr lang="en-US" dirty="0">
                <a:solidFill>
                  <a:schemeClr val="tx1"/>
                </a:solidFill>
              </a:rPr>
              <a:t>Device Provisioning Service (DPS) brief feature overview</a:t>
            </a:r>
          </a:p>
        </p:txBody>
      </p:sp>
      <p:sp>
        <p:nvSpPr>
          <p:cNvPr id="3" name="Content Placeholder 2">
            <a:extLst>
              <a:ext uri="{FF2B5EF4-FFF2-40B4-BE49-F238E27FC236}">
                <a16:creationId xmlns:a16="http://schemas.microsoft.com/office/drawing/2014/main" id="{1B1E9768-FD4D-49B8-9365-2F99496A0CAA}"/>
              </a:ext>
            </a:extLst>
          </p:cNvPr>
          <p:cNvSpPr>
            <a:spLocks noGrp="1"/>
          </p:cNvSpPr>
          <p:nvPr>
            <p:ph idx="1"/>
          </p:nvPr>
        </p:nvSpPr>
        <p:spPr>
          <a:xfrm>
            <a:off x="5562454" y="641165"/>
            <a:ext cx="6018252" cy="5876638"/>
          </a:xfrm>
        </p:spPr>
        <p:txBody>
          <a:bodyPr>
            <a:normAutofit fontScale="92500" lnSpcReduction="10000"/>
          </a:bodyPr>
          <a:lstStyle/>
          <a:p>
            <a:pPr lvl="2"/>
            <a:r>
              <a:rPr lang="en-US" dirty="0"/>
              <a:t>Cross-region, cross-subscription </a:t>
            </a:r>
            <a:r>
              <a:rPr lang="en-US" dirty="0" err="1"/>
              <a:t>DPS</a:t>
            </a:r>
            <a:r>
              <a:rPr lang="en-US" dirty="0" err="1">
                <a:sym typeface="Wingdings" panose="05000000000000000000" pitchFamily="2" charset="2"/>
              </a:rPr>
              <a:t>IoT</a:t>
            </a:r>
            <a:r>
              <a:rPr lang="en-US" dirty="0">
                <a:sym typeface="Wingdings" panose="05000000000000000000" pitchFamily="2" charset="2"/>
              </a:rPr>
              <a:t> Hub support for geo-</a:t>
            </a:r>
            <a:r>
              <a:rPr lang="en-US" dirty="0" err="1">
                <a:sym typeface="Wingdings" panose="05000000000000000000" pitchFamily="2" charset="2"/>
              </a:rPr>
              <a:t>sharded</a:t>
            </a:r>
            <a:r>
              <a:rPr lang="en-US" dirty="0">
                <a:sym typeface="Wingdings" panose="05000000000000000000" pitchFamily="2" charset="2"/>
              </a:rPr>
              <a:t> and multitenancy solutions</a:t>
            </a:r>
            <a:endParaRPr lang="en-US" dirty="0"/>
          </a:p>
          <a:p>
            <a:pPr lvl="2"/>
            <a:endParaRPr lang="en-US" dirty="0"/>
          </a:p>
          <a:p>
            <a:pPr lvl="2"/>
            <a:r>
              <a:rPr lang="en-US" dirty="0"/>
              <a:t>Automatic re-provisioning supports the device lifecycle</a:t>
            </a:r>
          </a:p>
          <a:p>
            <a:pPr lvl="3"/>
            <a:r>
              <a:rPr lang="en-US" dirty="0"/>
              <a:t>Factory reset</a:t>
            </a:r>
          </a:p>
          <a:p>
            <a:pPr lvl="3"/>
            <a:r>
              <a:rPr lang="en-US" dirty="0"/>
              <a:t>Migration</a:t>
            </a:r>
          </a:p>
          <a:p>
            <a:pPr lvl="2"/>
            <a:endParaRPr lang="en-US" dirty="0"/>
          </a:p>
          <a:p>
            <a:pPr lvl="2"/>
            <a:r>
              <a:rPr lang="en-US" dirty="0"/>
              <a:t>Flexible, targeted device assignment logic</a:t>
            </a:r>
          </a:p>
          <a:p>
            <a:pPr lvl="3"/>
            <a:r>
              <a:rPr lang="en-US" dirty="0"/>
              <a:t>Static assignment for when you know the hub</a:t>
            </a:r>
          </a:p>
          <a:p>
            <a:pPr lvl="3"/>
            <a:r>
              <a:rPr lang="en-US" dirty="0"/>
              <a:t>Evenly weighted for round-robin assignment</a:t>
            </a:r>
          </a:p>
          <a:p>
            <a:pPr lvl="3"/>
            <a:r>
              <a:rPr lang="en-US" dirty="0"/>
              <a:t>Lowest-latency for geo-shared applications</a:t>
            </a:r>
          </a:p>
          <a:p>
            <a:pPr lvl="3"/>
            <a:r>
              <a:rPr lang="en-US" dirty="0"/>
              <a:t>Custom assignment logic for advanced scenarios</a:t>
            </a:r>
          </a:p>
          <a:p>
            <a:pPr lvl="2"/>
            <a:endParaRPr lang="en-US" dirty="0"/>
          </a:p>
          <a:p>
            <a:pPr lvl="2"/>
            <a:r>
              <a:rPr lang="en-US" dirty="0"/>
              <a:t>Manage devices at as a group or as individuals</a:t>
            </a:r>
          </a:p>
          <a:p>
            <a:pPr lvl="3"/>
            <a:r>
              <a:rPr lang="en-US" dirty="0"/>
              <a:t>Based on authentication type</a:t>
            </a:r>
          </a:p>
          <a:p>
            <a:pPr lvl="2"/>
            <a:endParaRPr lang="en-US" dirty="0"/>
          </a:p>
          <a:p>
            <a:pPr lvl="2"/>
            <a:r>
              <a:rPr lang="en-US" dirty="0"/>
              <a:t>Multiple auth methods supported</a:t>
            </a:r>
          </a:p>
          <a:p>
            <a:pPr lvl="3"/>
            <a:r>
              <a:rPr lang="en-US" dirty="0"/>
              <a:t>Symmetric keys for getting started</a:t>
            </a:r>
          </a:p>
          <a:p>
            <a:pPr lvl="3"/>
            <a:r>
              <a:rPr lang="en-US" dirty="0"/>
              <a:t>TPM endorsement key for secure storage</a:t>
            </a:r>
          </a:p>
          <a:p>
            <a:pPr lvl="3"/>
            <a:r>
              <a:rPr lang="en-US" dirty="0"/>
              <a:t>X.509 certificates for maximum security</a:t>
            </a:r>
          </a:p>
          <a:p>
            <a:pPr lvl="2"/>
            <a:endParaRPr lang="en-US" dirty="0"/>
          </a:p>
          <a:p>
            <a:pPr lvl="2"/>
            <a:r>
              <a:rPr lang="en-US" dirty="0"/>
              <a:t>Cross-platform support through open source SDKs</a:t>
            </a:r>
          </a:p>
          <a:p>
            <a:pPr lvl="2"/>
            <a:endParaRPr lang="en-US" dirty="0"/>
          </a:p>
          <a:p>
            <a:pPr lvl="2"/>
            <a:r>
              <a:rPr lang="en-US" dirty="0"/>
              <a:t>Edge device support</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BBC1556-0829-496C-9F6C-79420A868B62}"/>
                  </a:ext>
                </a:extLst>
              </p14:cNvPr>
              <p14:cNvContentPartPr/>
              <p14:nvPr/>
            </p14:nvContentPartPr>
            <p14:xfrm>
              <a:off x="1130286" y="5460502"/>
              <a:ext cx="27905" cy="16155"/>
            </p14:xfrm>
          </p:contentPart>
        </mc:Choice>
        <mc:Fallback xmlns="">
          <p:pic>
            <p:nvPicPr>
              <p:cNvPr id="5" name="Ink 4">
                <a:extLst>
                  <a:ext uri="{FF2B5EF4-FFF2-40B4-BE49-F238E27FC236}">
                    <a16:creationId xmlns:a16="http://schemas.microsoft.com/office/drawing/2014/main" id="{CBBC1556-0829-496C-9F6C-79420A868B62}"/>
                  </a:ext>
                </a:extLst>
              </p:cNvPr>
              <p:cNvPicPr/>
              <p:nvPr/>
            </p:nvPicPr>
            <p:blipFill>
              <a:blip r:embed="rId3"/>
              <a:stretch>
                <a:fillRect/>
              </a:stretch>
            </p:blipFill>
            <p:spPr>
              <a:xfrm>
                <a:off x="1120864" y="5451168"/>
                <a:ext cx="46750" cy="34823"/>
              </a:xfrm>
              <a:prstGeom prst="rect">
                <a:avLst/>
              </a:prstGeom>
            </p:spPr>
          </p:pic>
        </mc:Fallback>
      </mc:AlternateContent>
    </p:spTree>
    <p:extLst>
      <p:ext uri="{BB962C8B-B14F-4D97-AF65-F5344CB8AC3E}">
        <p14:creationId xmlns:p14="http://schemas.microsoft.com/office/powerpoint/2010/main" val="124204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Selection of Scenarios</a:t>
            </a:r>
          </a:p>
        </p:txBody>
      </p:sp>
      <p:sp>
        <p:nvSpPr>
          <p:cNvPr id="17" name="Rectangle 16"/>
          <p:cNvSpPr/>
          <p:nvPr/>
        </p:nvSpPr>
        <p:spPr bwMode="auto">
          <a:xfrm>
            <a:off x="275482" y="1851588"/>
            <a:ext cx="2331389" cy="54854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Initial connection</a:t>
            </a:r>
          </a:p>
        </p:txBody>
      </p:sp>
      <p:sp>
        <p:nvSpPr>
          <p:cNvPr id="19" name="Rectangle 18"/>
          <p:cNvSpPr/>
          <p:nvPr/>
        </p:nvSpPr>
        <p:spPr bwMode="auto">
          <a:xfrm>
            <a:off x="2652532" y="1851588"/>
            <a:ext cx="2331389" cy="54854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Load balancing</a:t>
            </a:r>
          </a:p>
        </p:txBody>
      </p:sp>
      <p:sp>
        <p:nvSpPr>
          <p:cNvPr id="21" name="Rectangle 20"/>
          <p:cNvSpPr/>
          <p:nvPr/>
        </p:nvSpPr>
        <p:spPr bwMode="auto">
          <a:xfrm>
            <a:off x="5029584" y="1851588"/>
            <a:ext cx="2331389" cy="54854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Ownership based</a:t>
            </a:r>
          </a:p>
        </p:txBody>
      </p:sp>
      <p:sp>
        <p:nvSpPr>
          <p:cNvPr id="23" name="Rectangle 22"/>
          <p:cNvSpPr/>
          <p:nvPr/>
        </p:nvSpPr>
        <p:spPr bwMode="auto">
          <a:xfrm>
            <a:off x="7406893" y="1851588"/>
            <a:ext cx="2331389" cy="54854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Location based</a:t>
            </a:r>
          </a:p>
        </p:txBody>
      </p:sp>
      <p:sp>
        <p:nvSpPr>
          <p:cNvPr id="25" name="Rectangle 24"/>
          <p:cNvSpPr/>
          <p:nvPr/>
        </p:nvSpPr>
        <p:spPr bwMode="auto">
          <a:xfrm>
            <a:off x="9783945" y="1851587"/>
            <a:ext cx="2377051" cy="54854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Re-provisioning</a:t>
            </a:r>
          </a:p>
        </p:txBody>
      </p:sp>
      <p:sp>
        <p:nvSpPr>
          <p:cNvPr id="32" name="TextBox 31"/>
          <p:cNvSpPr txBox="1"/>
          <p:nvPr/>
        </p:nvSpPr>
        <p:spPr>
          <a:xfrm>
            <a:off x="275482" y="2400130"/>
            <a:ext cx="2331389" cy="365708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3" rIns="182854" bIns="146283"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93" fontAlgn="base">
              <a:spcBef>
                <a:spcPct val="0"/>
              </a:spcBef>
              <a:spcAft>
                <a:spcPct val="0"/>
              </a:spcAft>
            </a:pPr>
            <a:r>
              <a:rPr lang="en-US">
                <a:solidFill>
                  <a:schemeClr val="tx1"/>
                </a:solidFill>
                <a:ea typeface="Segoe UI" pitchFamily="34" charset="0"/>
                <a:cs typeface="Segoe UI" pitchFamily="34" charset="0"/>
              </a:rPr>
              <a:t>Zero-touch provisioning to a single IoT solution</a:t>
            </a:r>
          </a:p>
        </p:txBody>
      </p:sp>
      <p:sp>
        <p:nvSpPr>
          <p:cNvPr id="33" name="TextBox 32"/>
          <p:cNvSpPr txBox="1"/>
          <p:nvPr/>
        </p:nvSpPr>
        <p:spPr>
          <a:xfrm>
            <a:off x="2652597" y="2400129"/>
            <a:ext cx="2331389" cy="365708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3" rIns="182854" bIns="146283"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tx1"/>
                </a:solidFill>
              </a:rPr>
              <a:t>Across multiple hubs</a:t>
            </a:r>
          </a:p>
        </p:txBody>
      </p:sp>
      <p:sp>
        <p:nvSpPr>
          <p:cNvPr id="34" name="TextBox 33"/>
          <p:cNvSpPr txBox="1"/>
          <p:nvPr/>
        </p:nvSpPr>
        <p:spPr>
          <a:xfrm>
            <a:off x="5029713" y="2400129"/>
            <a:ext cx="2331389" cy="365708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3" rIns="182854" bIns="146283"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tx1"/>
                </a:solidFill>
              </a:rPr>
              <a:t>Connecting devices to their owner’s IoT solution based on sales transaction data</a:t>
            </a:r>
          </a:p>
        </p:txBody>
      </p:sp>
      <p:sp>
        <p:nvSpPr>
          <p:cNvPr id="35" name="TextBox 34"/>
          <p:cNvSpPr txBox="1"/>
          <p:nvPr/>
        </p:nvSpPr>
        <p:spPr>
          <a:xfrm>
            <a:off x="7406829" y="2400129"/>
            <a:ext cx="2331389" cy="365708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3" rIns="182854" bIns="146283"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tx1"/>
                </a:solidFill>
              </a:rPr>
              <a:t>Connecting a device to the IoT hub with the lowest latency</a:t>
            </a:r>
          </a:p>
        </p:txBody>
      </p:sp>
      <p:sp>
        <p:nvSpPr>
          <p:cNvPr id="36" name="TextBox 35"/>
          <p:cNvSpPr txBox="1"/>
          <p:nvPr/>
        </p:nvSpPr>
        <p:spPr>
          <a:xfrm>
            <a:off x="9783945" y="2400129"/>
            <a:ext cx="2377051" cy="365708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3" rIns="182854" bIns="146283"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tx1"/>
                </a:solidFill>
              </a:rPr>
              <a:t>Based on a change in the device, e.g. change of ownership</a:t>
            </a:r>
          </a:p>
        </p:txBody>
      </p:sp>
      <p:sp>
        <p:nvSpPr>
          <p:cNvPr id="53" name="people_12" descr="Group, partners, collaboration&#10;">
            <a:extLst>
              <a:ext uri="{FF2B5EF4-FFF2-40B4-BE49-F238E27FC236}">
                <a16:creationId xmlns:a16="http://schemas.microsoft.com/office/drawing/2014/main" id="{2561194F-82E9-4F20-8E98-10965929AA22}"/>
              </a:ext>
            </a:extLst>
          </p:cNvPr>
          <p:cNvSpPr>
            <a:spLocks noChangeAspect="1" noEditPoints="1"/>
          </p:cNvSpPr>
          <p:nvPr/>
        </p:nvSpPr>
        <p:spPr bwMode="auto">
          <a:xfrm>
            <a:off x="5659475" y="4681965"/>
            <a:ext cx="1071608" cy="9142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54" name="globe_4" descr="Earth, planet, globe, global&#10;">
            <a:extLst>
              <a:ext uri="{FF2B5EF4-FFF2-40B4-BE49-F238E27FC236}">
                <a16:creationId xmlns:a16="http://schemas.microsoft.com/office/drawing/2014/main" id="{A174E960-3E4F-448E-B873-8CF27F83501A}"/>
              </a:ext>
            </a:extLst>
          </p:cNvPr>
          <p:cNvSpPr>
            <a:spLocks noChangeAspect="1" noEditPoints="1"/>
          </p:cNvSpPr>
          <p:nvPr/>
        </p:nvSpPr>
        <p:spPr bwMode="auto">
          <a:xfrm>
            <a:off x="8116937" y="4681615"/>
            <a:ext cx="911171" cy="91427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5" name="IoT_Hub" descr="IoT hub&#10;">
            <a:extLst>
              <a:ext uri="{FF2B5EF4-FFF2-40B4-BE49-F238E27FC236}">
                <a16:creationId xmlns:a16="http://schemas.microsoft.com/office/drawing/2014/main" id="{A863C8E9-E51C-4961-A33C-180A4C4AACB7}"/>
              </a:ext>
            </a:extLst>
          </p:cNvPr>
          <p:cNvSpPr>
            <a:spLocks noChangeAspect="1" noEditPoints="1"/>
          </p:cNvSpPr>
          <p:nvPr/>
        </p:nvSpPr>
        <p:spPr bwMode="auto">
          <a:xfrm>
            <a:off x="984041" y="4685806"/>
            <a:ext cx="914270" cy="914270"/>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254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6" name="BarChartVertical_E9EC" descr="Bar chart, bar graph, vertical graph&#10;">
            <a:extLst>
              <a:ext uri="{FF2B5EF4-FFF2-40B4-BE49-F238E27FC236}">
                <a16:creationId xmlns:a16="http://schemas.microsoft.com/office/drawing/2014/main" id="{9048CC1D-DC5D-49D6-B5BF-08F0C8C0031A}"/>
              </a:ext>
            </a:extLst>
          </p:cNvPr>
          <p:cNvSpPr>
            <a:spLocks noChangeAspect="1" noEditPoints="1"/>
          </p:cNvSpPr>
          <p:nvPr/>
        </p:nvSpPr>
        <p:spPr bwMode="auto">
          <a:xfrm>
            <a:off x="3361263" y="4681965"/>
            <a:ext cx="914058" cy="91427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7" name="arrow_16" descr="Shuffle, cross path, switch&#10;">
            <a:extLst>
              <a:ext uri="{FF2B5EF4-FFF2-40B4-BE49-F238E27FC236}">
                <a16:creationId xmlns:a16="http://schemas.microsoft.com/office/drawing/2014/main" id="{FE04BFAD-E809-4B27-B0E5-EB2B5F7D8A79}"/>
              </a:ext>
            </a:extLst>
          </p:cNvPr>
          <p:cNvSpPr>
            <a:spLocks noChangeAspect="1" noEditPoints="1"/>
          </p:cNvSpPr>
          <p:nvPr/>
        </p:nvSpPr>
        <p:spPr bwMode="auto">
          <a:xfrm>
            <a:off x="10352249" y="4681615"/>
            <a:ext cx="1240443" cy="914270"/>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mc:AlternateContent xmlns:mc="http://schemas.openxmlformats.org/markup-compatibility/2006" xmlns:p14="http://schemas.microsoft.com/office/powerpoint/2010/main">
        <mc:Choice Requires="p14">
          <p:contentPart p14:bwMode="auto" r:id="rId3">
            <p14:nvContentPartPr>
              <p14:cNvPr id="112" name="Ink 111">
                <a:extLst>
                  <a:ext uri="{FF2B5EF4-FFF2-40B4-BE49-F238E27FC236}">
                    <a16:creationId xmlns:a16="http://schemas.microsoft.com/office/drawing/2014/main" id="{E6EF151C-E67D-4493-AD17-B834590022FC}"/>
                  </a:ext>
                </a:extLst>
              </p14:cNvPr>
              <p14:cNvContentPartPr/>
              <p14:nvPr/>
            </p14:nvContentPartPr>
            <p14:xfrm>
              <a:off x="11931946" y="1498917"/>
              <a:ext cx="9546" cy="5508"/>
            </p14:xfrm>
          </p:contentPart>
        </mc:Choice>
        <mc:Fallback xmlns="">
          <p:pic>
            <p:nvPicPr>
              <p:cNvPr id="112" name="Ink 111">
                <a:extLst>
                  <a:ext uri="{FF2B5EF4-FFF2-40B4-BE49-F238E27FC236}">
                    <a16:creationId xmlns:a16="http://schemas.microsoft.com/office/drawing/2014/main" id="{E6EF151C-E67D-4493-AD17-B834590022FC}"/>
                  </a:ext>
                </a:extLst>
              </p:cNvPr>
              <p:cNvPicPr/>
              <p:nvPr/>
            </p:nvPicPr>
            <p:blipFill>
              <a:blip r:embed="rId4"/>
              <a:stretch>
                <a:fillRect/>
              </a:stretch>
            </p:blipFill>
            <p:spPr>
              <a:xfrm>
                <a:off x="11922767" y="1489737"/>
                <a:ext cx="27537" cy="2350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2" name="Ink 161">
                <a:extLst>
                  <a:ext uri="{FF2B5EF4-FFF2-40B4-BE49-F238E27FC236}">
                    <a16:creationId xmlns:a16="http://schemas.microsoft.com/office/drawing/2014/main" id="{D609003A-5BBC-442F-BD9D-CBAA71B81551}"/>
                  </a:ext>
                </a:extLst>
              </p14:cNvPr>
              <p14:cNvContentPartPr/>
              <p14:nvPr/>
            </p14:nvContentPartPr>
            <p14:xfrm>
              <a:off x="5629163" y="4420463"/>
              <a:ext cx="10281" cy="367"/>
            </p14:xfrm>
          </p:contentPart>
        </mc:Choice>
        <mc:Fallback xmlns="">
          <p:pic>
            <p:nvPicPr>
              <p:cNvPr id="162" name="Ink 161">
                <a:extLst>
                  <a:ext uri="{FF2B5EF4-FFF2-40B4-BE49-F238E27FC236}">
                    <a16:creationId xmlns:a16="http://schemas.microsoft.com/office/drawing/2014/main" id="{D609003A-5BBC-442F-BD9D-CBAA71B81551}"/>
                  </a:ext>
                </a:extLst>
              </p:cNvPr>
              <p:cNvPicPr/>
              <p:nvPr/>
            </p:nvPicPr>
            <p:blipFill>
              <a:blip r:embed="rId6"/>
              <a:stretch>
                <a:fillRect/>
              </a:stretch>
            </p:blipFill>
            <p:spPr>
              <a:xfrm>
                <a:off x="5620300" y="4411288"/>
                <a:ext cx="27652" cy="183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3" name="Ink 162">
                <a:extLst>
                  <a:ext uri="{FF2B5EF4-FFF2-40B4-BE49-F238E27FC236}">
                    <a16:creationId xmlns:a16="http://schemas.microsoft.com/office/drawing/2014/main" id="{86989AF2-E78B-4F25-A3B6-D8D545D93B38}"/>
                  </a:ext>
                </a:extLst>
              </p14:cNvPr>
              <p14:cNvContentPartPr/>
              <p14:nvPr/>
            </p14:nvContentPartPr>
            <p14:xfrm>
              <a:off x="9932723" y="11000457"/>
              <a:ext cx="7711" cy="19093"/>
            </p14:xfrm>
          </p:contentPart>
        </mc:Choice>
        <mc:Fallback xmlns="">
          <p:pic>
            <p:nvPicPr>
              <p:cNvPr id="163" name="Ink 162">
                <a:extLst>
                  <a:ext uri="{FF2B5EF4-FFF2-40B4-BE49-F238E27FC236}">
                    <a16:creationId xmlns:a16="http://schemas.microsoft.com/office/drawing/2014/main" id="{86989AF2-E78B-4F25-A3B6-D8D545D93B38}"/>
                  </a:ext>
                </a:extLst>
              </p:cNvPr>
              <p:cNvPicPr/>
              <p:nvPr/>
            </p:nvPicPr>
            <p:blipFill>
              <a:blip r:embed="rId8"/>
              <a:stretch>
                <a:fillRect/>
              </a:stretch>
            </p:blipFill>
            <p:spPr>
              <a:xfrm>
                <a:off x="9923084" y="10991618"/>
                <a:ext cx="26603" cy="36418"/>
              </a:xfrm>
              <a:prstGeom prst="rect">
                <a:avLst/>
              </a:prstGeom>
            </p:spPr>
          </p:pic>
        </mc:Fallback>
      </mc:AlternateContent>
    </p:spTree>
    <p:extLst>
      <p:ext uri="{BB962C8B-B14F-4D97-AF65-F5344CB8AC3E}">
        <p14:creationId xmlns:p14="http://schemas.microsoft.com/office/powerpoint/2010/main" val="373066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A90DE1-F49B-4683-94A4-E8328AAC84CB}"/>
              </a:ext>
            </a:extLst>
          </p:cNvPr>
          <p:cNvCxnSpPr>
            <a:cxnSpLocks/>
          </p:cNvCxnSpPr>
          <p:nvPr/>
        </p:nvCxnSpPr>
        <p:spPr>
          <a:xfrm>
            <a:off x="1670654" y="2520878"/>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0C5B3A-B82A-43B7-AE2C-4982164F1D11}"/>
              </a:ext>
            </a:extLst>
          </p:cNvPr>
          <p:cNvCxnSpPr>
            <a:cxnSpLocks/>
          </p:cNvCxnSpPr>
          <p:nvPr/>
        </p:nvCxnSpPr>
        <p:spPr>
          <a:xfrm>
            <a:off x="2560530" y="4371582"/>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471430-7D8B-4DF0-99A6-80069F2EAF43}"/>
              </a:ext>
            </a:extLst>
          </p:cNvPr>
          <p:cNvSpPr/>
          <p:nvPr/>
        </p:nvSpPr>
        <p:spPr bwMode="auto">
          <a:xfrm>
            <a:off x="458970" y="2740457"/>
            <a:ext cx="1975351" cy="297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app</a:t>
            </a:r>
            <a:b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b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services</a:t>
            </a:r>
          </a:p>
        </p:txBody>
      </p:sp>
      <p:sp>
        <p:nvSpPr>
          <p:cNvPr id="13" name="Rectangle 12">
            <a:extLst>
              <a:ext uri="{FF2B5EF4-FFF2-40B4-BE49-F238E27FC236}">
                <a16:creationId xmlns:a16="http://schemas.microsoft.com/office/drawing/2014/main" id="{FD573623-ED8B-4F06-B3B6-9F348FB4E3AC}"/>
              </a:ext>
            </a:extLst>
          </p:cNvPr>
          <p:cNvSpPr/>
          <p:nvPr/>
        </p:nvSpPr>
        <p:spPr bwMode="auto">
          <a:xfrm>
            <a:off x="458969" y="3959417"/>
            <a:ext cx="1975351"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Azure services for IoT </a:t>
            </a:r>
          </a:p>
        </p:txBody>
      </p:sp>
      <p:sp>
        <p:nvSpPr>
          <p:cNvPr id="118" name="Rectangle 117">
            <a:extLst>
              <a:ext uri="{FF2B5EF4-FFF2-40B4-BE49-F238E27FC236}">
                <a16:creationId xmlns:a16="http://schemas.microsoft.com/office/drawing/2014/main" id="{22EB7062-DCBF-4911-87C0-61E675F1366E}"/>
              </a:ext>
            </a:extLst>
          </p:cNvPr>
          <p:cNvSpPr/>
          <p:nvPr/>
        </p:nvSpPr>
        <p:spPr bwMode="auto">
          <a:xfrm>
            <a:off x="458969" y="1657347"/>
            <a:ext cx="2101561" cy="297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Industry Solutions</a:t>
            </a:r>
          </a:p>
        </p:txBody>
      </p:sp>
      <p:grpSp>
        <p:nvGrpSpPr>
          <p:cNvPr id="24" name="Group 23">
            <a:extLst>
              <a:ext uri="{FF2B5EF4-FFF2-40B4-BE49-F238E27FC236}">
                <a16:creationId xmlns:a16="http://schemas.microsoft.com/office/drawing/2014/main" id="{A1433359-8E69-4AB9-AE28-509081900A6F}"/>
              </a:ext>
            </a:extLst>
          </p:cNvPr>
          <p:cNvGrpSpPr/>
          <p:nvPr/>
        </p:nvGrpSpPr>
        <p:grpSpPr>
          <a:xfrm>
            <a:off x="4606302" y="2547192"/>
            <a:ext cx="1735347" cy="704594"/>
            <a:chOff x="2933446" y="3278913"/>
            <a:chExt cx="1735347" cy="704594"/>
          </a:xfrm>
        </p:grpSpPr>
        <p:sp>
          <p:nvSpPr>
            <p:cNvPr id="15" name="Rectangle 14">
              <a:extLst>
                <a:ext uri="{FF2B5EF4-FFF2-40B4-BE49-F238E27FC236}">
                  <a16:creationId xmlns:a16="http://schemas.microsoft.com/office/drawing/2014/main" id="{AFCECAE9-BA10-4205-95FC-9DCDF1F3B380}"/>
                </a:ext>
              </a:extLst>
            </p:cNvPr>
            <p:cNvSpPr/>
            <p:nvPr/>
          </p:nvSpPr>
          <p:spPr bwMode="auto">
            <a:xfrm>
              <a:off x="3394692" y="3278913"/>
              <a:ext cx="1274101"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IoT Central</a:t>
              </a:r>
            </a:p>
          </p:txBody>
        </p:sp>
        <p:pic>
          <p:nvPicPr>
            <p:cNvPr id="129" name="Graphic 128">
              <a:extLst>
                <a:ext uri="{FF2B5EF4-FFF2-40B4-BE49-F238E27FC236}">
                  <a16:creationId xmlns:a16="http://schemas.microsoft.com/office/drawing/2014/main" id="{C39D65CE-8F1C-459B-98EA-D754B65D11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3446" y="3398162"/>
              <a:ext cx="466302" cy="466302"/>
            </a:xfrm>
            <a:prstGeom prst="rect">
              <a:avLst/>
            </a:prstGeom>
          </p:spPr>
        </p:pic>
      </p:grpSp>
      <p:grpSp>
        <p:nvGrpSpPr>
          <p:cNvPr id="25" name="Group 24">
            <a:extLst>
              <a:ext uri="{FF2B5EF4-FFF2-40B4-BE49-F238E27FC236}">
                <a16:creationId xmlns:a16="http://schemas.microsoft.com/office/drawing/2014/main" id="{8113512A-7D18-4CE2-A5AE-A24CEA97CFBE}"/>
              </a:ext>
            </a:extLst>
          </p:cNvPr>
          <p:cNvGrpSpPr/>
          <p:nvPr/>
        </p:nvGrpSpPr>
        <p:grpSpPr>
          <a:xfrm>
            <a:off x="7381971" y="2554844"/>
            <a:ext cx="2382453" cy="704594"/>
            <a:chOff x="9281434" y="3278913"/>
            <a:chExt cx="2382453" cy="704594"/>
          </a:xfrm>
        </p:grpSpPr>
        <p:sp>
          <p:nvSpPr>
            <p:cNvPr id="107" name="Rectangle 106">
              <a:extLst>
                <a:ext uri="{FF2B5EF4-FFF2-40B4-BE49-F238E27FC236}">
                  <a16:creationId xmlns:a16="http://schemas.microsoft.com/office/drawing/2014/main" id="{2933C9C9-F644-4735-A67C-FB78CDF6D229}"/>
                </a:ext>
              </a:extLst>
            </p:cNvPr>
            <p:cNvSpPr/>
            <p:nvPr/>
          </p:nvSpPr>
          <p:spPr bwMode="auto">
            <a:xfrm>
              <a:off x="9550879" y="3278913"/>
              <a:ext cx="2113008"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Dynamics Connected</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Field Service</a:t>
              </a:r>
            </a:p>
          </p:txBody>
        </p:sp>
        <p:pic>
          <p:nvPicPr>
            <p:cNvPr id="109" name="Dynamics 365" descr="Dynamics 365">
              <a:extLst>
                <a:ext uri="{FF2B5EF4-FFF2-40B4-BE49-F238E27FC236}">
                  <a16:creationId xmlns:a16="http://schemas.microsoft.com/office/drawing/2014/main" id="{CEDA2345-0D96-4240-BFE3-C6E8CD15FA93}"/>
                </a:ext>
              </a:extLst>
            </p:cNvPr>
            <p:cNvPicPr>
              <a:picLocks noChangeAspect="1"/>
            </p:cNvPicPr>
            <p:nvPr/>
          </p:nvPicPr>
          <p:blipFill>
            <a:blip r:embed="rId5">
              <a:duotone>
                <a:schemeClr val="bg2">
                  <a:shade val="45000"/>
                  <a:satMod val="135000"/>
                </a:schemeClr>
                <a:prstClr val="white"/>
              </a:duotone>
            </a:blip>
            <a:stretch>
              <a:fillRect/>
            </a:stretch>
          </p:blipFill>
          <p:spPr>
            <a:xfrm>
              <a:off x="9281434" y="3411032"/>
              <a:ext cx="271038" cy="425018"/>
            </a:xfrm>
            <a:prstGeom prst="rect">
              <a:avLst/>
            </a:prstGeom>
          </p:spPr>
        </p:pic>
      </p:grpSp>
      <p:sp>
        <p:nvSpPr>
          <p:cNvPr id="3" name="Title 2">
            <a:extLst>
              <a:ext uri="{FF2B5EF4-FFF2-40B4-BE49-F238E27FC236}">
                <a16:creationId xmlns:a16="http://schemas.microsoft.com/office/drawing/2014/main" id="{436C3750-DC90-4024-93C7-CA917BD9E841}"/>
              </a:ext>
            </a:extLst>
          </p:cNvPr>
          <p:cNvSpPr>
            <a:spLocks noGrp="1"/>
          </p:cNvSpPr>
          <p:nvPr>
            <p:ph type="title"/>
          </p:nvPr>
        </p:nvSpPr>
        <p:spPr>
          <a:xfrm>
            <a:off x="465139" y="632780"/>
            <a:ext cx="11533187" cy="820738"/>
          </a:xfrm>
        </p:spPr>
        <p:txBody>
          <a:bodyPr/>
          <a:lstStyle/>
          <a:p>
            <a:r>
              <a:rPr lang="en-US" spc="-51">
                <a:solidFill>
                  <a:schemeClr val="tx1"/>
                </a:solidFill>
              </a:rPr>
              <a:t>Microsoft IoT</a:t>
            </a:r>
            <a:br>
              <a:rPr lang="en-US" spc="-51">
                <a:solidFill>
                  <a:schemeClr val="tx1"/>
                </a:solidFill>
              </a:rPr>
            </a:br>
            <a:endParaRPr lang="en-US"/>
          </a:p>
        </p:txBody>
      </p:sp>
      <p:sp>
        <p:nvSpPr>
          <p:cNvPr id="111" name="Title 1">
            <a:extLst>
              <a:ext uri="{FF2B5EF4-FFF2-40B4-BE49-F238E27FC236}">
                <a16:creationId xmlns:a16="http://schemas.microsoft.com/office/drawing/2014/main" id="{607CDD84-6DF8-4A7D-89C2-037BA06157E0}"/>
              </a:ext>
            </a:extLst>
          </p:cNvPr>
          <p:cNvSpPr txBox="1">
            <a:spLocks/>
          </p:cNvSpPr>
          <p:nvPr/>
        </p:nvSpPr>
        <p:spPr>
          <a:xfrm>
            <a:off x="4659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5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Broadest portfolio</a:t>
            </a:r>
          </a:p>
        </p:txBody>
      </p:sp>
      <p:cxnSp>
        <p:nvCxnSpPr>
          <p:cNvPr id="114" name="Straight Connector 113">
            <a:extLst>
              <a:ext uri="{FF2B5EF4-FFF2-40B4-BE49-F238E27FC236}">
                <a16:creationId xmlns:a16="http://schemas.microsoft.com/office/drawing/2014/main" id="{D5407351-DB55-42B1-9BC7-B4F9CD0F2A71}"/>
              </a:ext>
            </a:extLst>
          </p:cNvPr>
          <p:cNvCxnSpPr>
            <a:cxnSpLocks/>
          </p:cNvCxnSpPr>
          <p:nvPr/>
        </p:nvCxnSpPr>
        <p:spPr>
          <a:xfrm>
            <a:off x="486098" y="3399361"/>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5" name="Straight Connector 114">
            <a:extLst>
              <a:ext uri="{FF2B5EF4-FFF2-40B4-BE49-F238E27FC236}">
                <a16:creationId xmlns:a16="http://schemas.microsoft.com/office/drawing/2014/main" id="{566B68EC-C046-4FCA-AA8E-0CCB59A90D17}"/>
              </a:ext>
            </a:extLst>
          </p:cNvPr>
          <p:cNvCxnSpPr>
            <a:cxnSpLocks/>
          </p:cNvCxnSpPr>
          <p:nvPr/>
        </p:nvCxnSpPr>
        <p:spPr>
          <a:xfrm>
            <a:off x="486098" y="2388261"/>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6" name="Straight Connector 115">
            <a:extLst>
              <a:ext uri="{FF2B5EF4-FFF2-40B4-BE49-F238E27FC236}">
                <a16:creationId xmlns:a16="http://schemas.microsoft.com/office/drawing/2014/main" id="{CD2976B8-4102-4BF1-89EB-B08CF03B243A}"/>
              </a:ext>
            </a:extLst>
          </p:cNvPr>
          <p:cNvCxnSpPr>
            <a:cxnSpLocks/>
          </p:cNvCxnSpPr>
          <p:nvPr/>
        </p:nvCxnSpPr>
        <p:spPr>
          <a:xfrm flipH="1">
            <a:off x="396319" y="6423505"/>
            <a:ext cx="11506199" cy="0"/>
          </a:xfrm>
          <a:prstGeom prst="line">
            <a:avLst/>
          </a:prstGeom>
          <a:ln w="53975">
            <a:gradFill>
              <a:gsLst>
                <a:gs pos="0">
                  <a:schemeClr val="accent5"/>
                </a:gs>
                <a:gs pos="100000">
                  <a:schemeClr val="tx2"/>
                </a:gs>
              </a:gsLst>
              <a:lin ang="1800000" scaled="0"/>
            </a:gra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D6C6011-AF6A-4C6E-8D1C-8A766DDFDD7F}"/>
              </a:ext>
            </a:extLst>
          </p:cNvPr>
          <p:cNvGrpSpPr/>
          <p:nvPr/>
        </p:nvGrpSpPr>
        <p:grpSpPr>
          <a:xfrm>
            <a:off x="2933446" y="1353821"/>
            <a:ext cx="8418733" cy="975557"/>
            <a:chOff x="4413404" y="1610578"/>
            <a:chExt cx="7502954" cy="869438"/>
          </a:xfrm>
        </p:grpSpPr>
        <p:grpSp>
          <p:nvGrpSpPr>
            <p:cNvPr id="56" name="Graphic 2">
              <a:extLst>
                <a:ext uri="{FF2B5EF4-FFF2-40B4-BE49-F238E27FC236}">
                  <a16:creationId xmlns:a16="http://schemas.microsoft.com/office/drawing/2014/main" id="{42D0D798-6F92-4F3A-AEDE-55A280F8BF6D}"/>
                </a:ext>
              </a:extLst>
            </p:cNvPr>
            <p:cNvGrpSpPr/>
            <p:nvPr/>
          </p:nvGrpSpPr>
          <p:grpSpPr>
            <a:xfrm>
              <a:off x="6828517" y="1610578"/>
              <a:ext cx="296186" cy="454153"/>
              <a:chOff x="5557492" y="4674021"/>
              <a:chExt cx="454548" cy="696974"/>
            </a:xfrm>
            <a:solidFill>
              <a:schemeClr val="accent5"/>
            </a:solidFill>
          </p:grpSpPr>
          <p:sp>
            <p:nvSpPr>
              <p:cNvPr id="57" name="Freeform: Shape 56">
                <a:extLst>
                  <a:ext uri="{FF2B5EF4-FFF2-40B4-BE49-F238E27FC236}">
                    <a16:creationId xmlns:a16="http://schemas.microsoft.com/office/drawing/2014/main" id="{0775F6C6-0DE5-46EB-9AF9-135A6FB1ADF7}"/>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AC0EE38-3D2B-45CA-A914-AD39B232DEA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6974E53-15C1-4AF8-AEAD-7116CCCF9B93}"/>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3DB86144-F9D4-4844-B019-1F003FFC965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07F5A36-E00E-4F3F-B6E9-B38F64B3209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EFCE87E4-F6D4-432A-BA37-25A27BB18676}"/>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F8FFF08-6811-42DF-8329-5AF5EE93C04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0D7B031-FEC7-43E0-972B-C8491E2A427C}"/>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CDDA7E6-62B2-4E67-AF06-B96168678999}"/>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38DA5FA-C216-478A-8594-F118AEF2202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57D67016-2F77-4E9C-A23E-57E6B9F84C8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8" name="Graphic 56">
              <a:extLst>
                <a:ext uri="{FF2B5EF4-FFF2-40B4-BE49-F238E27FC236}">
                  <a16:creationId xmlns:a16="http://schemas.microsoft.com/office/drawing/2014/main" id="{91EFB280-6470-4B0A-AB02-F69D00366113}"/>
                </a:ext>
              </a:extLst>
            </p:cNvPr>
            <p:cNvGrpSpPr/>
            <p:nvPr/>
          </p:nvGrpSpPr>
          <p:grpSpPr>
            <a:xfrm>
              <a:off x="10931706" y="1689628"/>
              <a:ext cx="515763" cy="296053"/>
              <a:chOff x="9027932" y="2355248"/>
              <a:chExt cx="791527" cy="454343"/>
            </a:xfrm>
            <a:solidFill>
              <a:srgbClr val="50E6FF"/>
            </a:solidFill>
          </p:grpSpPr>
          <p:sp>
            <p:nvSpPr>
              <p:cNvPr id="69" name="Freeform: Shape 68">
                <a:extLst>
                  <a:ext uri="{FF2B5EF4-FFF2-40B4-BE49-F238E27FC236}">
                    <a16:creationId xmlns:a16="http://schemas.microsoft.com/office/drawing/2014/main" id="{433C6A90-F259-46B2-9AA1-D15E85441F25}"/>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1812A0F-C51A-4B89-BC98-A0A72F14ABCF}"/>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aphic 56">
                <a:extLst>
                  <a:ext uri="{FF2B5EF4-FFF2-40B4-BE49-F238E27FC236}">
                    <a16:creationId xmlns:a16="http://schemas.microsoft.com/office/drawing/2014/main" id="{4247C881-BFCA-45B1-AE8B-DF780FFA09CA}"/>
                  </a:ext>
                </a:extLst>
              </p:cNvPr>
              <p:cNvGrpSpPr/>
              <p:nvPr/>
            </p:nvGrpSpPr>
            <p:grpSpPr>
              <a:xfrm>
                <a:off x="9609909" y="2431448"/>
                <a:ext cx="209550" cy="329565"/>
                <a:chOff x="9609909" y="2431448"/>
                <a:chExt cx="209550" cy="329565"/>
              </a:xfrm>
              <a:solidFill>
                <a:srgbClr val="50E6FF"/>
              </a:solidFill>
            </p:grpSpPr>
            <p:sp>
              <p:nvSpPr>
                <p:cNvPr id="73" name="Freeform: Shape 72">
                  <a:extLst>
                    <a:ext uri="{FF2B5EF4-FFF2-40B4-BE49-F238E27FC236}">
                      <a16:creationId xmlns:a16="http://schemas.microsoft.com/office/drawing/2014/main" id="{218D05BC-01BF-439D-A073-C48ABDAA1496}"/>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1910633-E35C-44E7-806F-6DEDFD50EC9F}"/>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Freeform: Shape 71">
                <a:extLst>
                  <a:ext uri="{FF2B5EF4-FFF2-40B4-BE49-F238E27FC236}">
                    <a16:creationId xmlns:a16="http://schemas.microsoft.com/office/drawing/2014/main" id="{813DAF2B-891A-40F4-B286-14A9B592D686}"/>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5" name="Picture 74">
              <a:extLst>
                <a:ext uri="{FF2B5EF4-FFF2-40B4-BE49-F238E27FC236}">
                  <a16:creationId xmlns:a16="http://schemas.microsoft.com/office/drawing/2014/main" id="{C0EFD335-84AE-423D-BD35-2C35C1EE4C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78530" y="1661934"/>
              <a:ext cx="387287" cy="351439"/>
            </a:xfrm>
            <a:prstGeom prst="rect">
              <a:avLst/>
            </a:prstGeom>
          </p:spPr>
        </p:pic>
        <p:grpSp>
          <p:nvGrpSpPr>
            <p:cNvPr id="76" name="Graphic 145">
              <a:extLst>
                <a:ext uri="{FF2B5EF4-FFF2-40B4-BE49-F238E27FC236}">
                  <a16:creationId xmlns:a16="http://schemas.microsoft.com/office/drawing/2014/main" id="{D527F2F3-5885-4ACD-A22C-8D9AA7ADDFE1}"/>
                </a:ext>
              </a:extLst>
            </p:cNvPr>
            <p:cNvGrpSpPr/>
            <p:nvPr/>
          </p:nvGrpSpPr>
          <p:grpSpPr>
            <a:xfrm>
              <a:off x="4889583" y="1647659"/>
              <a:ext cx="364016" cy="364015"/>
              <a:chOff x="10963469" y="3543859"/>
              <a:chExt cx="558644" cy="558644"/>
            </a:xfrm>
          </p:grpSpPr>
          <p:sp>
            <p:nvSpPr>
              <p:cNvPr id="77" name="Freeform: Shape 76">
                <a:extLst>
                  <a:ext uri="{FF2B5EF4-FFF2-40B4-BE49-F238E27FC236}">
                    <a16:creationId xmlns:a16="http://schemas.microsoft.com/office/drawing/2014/main" id="{14A3C7D0-C3EB-43B7-BE50-6D8BAF588016}"/>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7ABF3BD-35EE-4CFD-A04B-5B65E2C783E6}"/>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 name="Graphic 149">
              <a:extLst>
                <a:ext uri="{FF2B5EF4-FFF2-40B4-BE49-F238E27FC236}">
                  <a16:creationId xmlns:a16="http://schemas.microsoft.com/office/drawing/2014/main" id="{45E7E463-77BA-40F0-A411-9AEBE394311B}"/>
                </a:ext>
              </a:extLst>
            </p:cNvPr>
            <p:cNvGrpSpPr/>
            <p:nvPr/>
          </p:nvGrpSpPr>
          <p:grpSpPr>
            <a:xfrm>
              <a:off x="7861039" y="1647659"/>
              <a:ext cx="202122" cy="379991"/>
              <a:chOff x="5794153" y="2355249"/>
              <a:chExt cx="310191" cy="583160"/>
            </a:xfrm>
          </p:grpSpPr>
          <p:sp>
            <p:nvSpPr>
              <p:cNvPr id="80" name="Freeform: Shape 79">
                <a:extLst>
                  <a:ext uri="{FF2B5EF4-FFF2-40B4-BE49-F238E27FC236}">
                    <a16:creationId xmlns:a16="http://schemas.microsoft.com/office/drawing/2014/main" id="{1F0F5DAA-5E76-4607-BD2A-563EBA951701}"/>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5176220-2F45-4DA7-AB15-20116C0CC4C3}"/>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2" name="Picture 81">
              <a:extLst>
                <a:ext uri="{FF2B5EF4-FFF2-40B4-BE49-F238E27FC236}">
                  <a16:creationId xmlns:a16="http://schemas.microsoft.com/office/drawing/2014/main" id="{297801C0-8BFA-4499-91FD-3498C0E4D8C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64550" y="1624291"/>
              <a:ext cx="426727" cy="426727"/>
            </a:xfrm>
            <a:prstGeom prst="rect">
              <a:avLst/>
            </a:prstGeom>
          </p:spPr>
        </p:pic>
        <p:pic>
          <p:nvPicPr>
            <p:cNvPr id="83" name="Picture 82">
              <a:extLst>
                <a:ext uri="{FF2B5EF4-FFF2-40B4-BE49-F238E27FC236}">
                  <a16:creationId xmlns:a16="http://schemas.microsoft.com/office/drawing/2014/main" id="{BA16BCD1-2852-4921-BF37-42876A05263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43289" y="1624290"/>
              <a:ext cx="426727" cy="426727"/>
            </a:xfrm>
            <a:prstGeom prst="rect">
              <a:avLst/>
            </a:prstGeom>
          </p:spPr>
        </p:pic>
        <p:sp>
          <p:nvSpPr>
            <p:cNvPr id="84" name="Rectangle 83">
              <a:extLst>
                <a:ext uri="{FF2B5EF4-FFF2-40B4-BE49-F238E27FC236}">
                  <a16:creationId xmlns:a16="http://schemas.microsoft.com/office/drawing/2014/main" id="{7260E3AE-317B-4B5C-88AF-B8695AC81793}"/>
                </a:ext>
              </a:extLst>
            </p:cNvPr>
            <p:cNvSpPr/>
            <p:nvPr/>
          </p:nvSpPr>
          <p:spPr bwMode="auto">
            <a:xfrm>
              <a:off x="5764033" y="2009255"/>
              <a:ext cx="684791" cy="47076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Retail</a:t>
              </a:r>
            </a:p>
          </p:txBody>
        </p:sp>
        <p:sp>
          <p:nvSpPr>
            <p:cNvPr id="85" name="Rectangle 84">
              <a:extLst>
                <a:ext uri="{FF2B5EF4-FFF2-40B4-BE49-F238E27FC236}">
                  <a16:creationId xmlns:a16="http://schemas.microsoft.com/office/drawing/2014/main" id="{D5A2C126-7C7B-44DD-8012-D20AE63F7A5D}"/>
                </a:ext>
              </a:extLst>
            </p:cNvPr>
            <p:cNvSpPr/>
            <p:nvPr/>
          </p:nvSpPr>
          <p:spPr bwMode="auto">
            <a:xfrm>
              <a:off x="6483079" y="2009255"/>
              <a:ext cx="106309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Agriculture</a:t>
              </a:r>
            </a:p>
          </p:txBody>
        </p:sp>
        <p:sp>
          <p:nvSpPr>
            <p:cNvPr id="86" name="Rectangle 85">
              <a:extLst>
                <a:ext uri="{FF2B5EF4-FFF2-40B4-BE49-F238E27FC236}">
                  <a16:creationId xmlns:a16="http://schemas.microsoft.com/office/drawing/2014/main" id="{DB3D1B5D-453A-471E-A31B-8088EE5EE494}"/>
                </a:ext>
              </a:extLst>
            </p:cNvPr>
            <p:cNvSpPr/>
            <p:nvPr/>
          </p:nvSpPr>
          <p:spPr bwMode="auto">
            <a:xfrm>
              <a:off x="7580433" y="2009255"/>
              <a:ext cx="763337"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Energy</a:t>
              </a:r>
            </a:p>
          </p:txBody>
        </p:sp>
        <p:sp>
          <p:nvSpPr>
            <p:cNvPr id="87" name="Rectangle 86">
              <a:extLst>
                <a:ext uri="{FF2B5EF4-FFF2-40B4-BE49-F238E27FC236}">
                  <a16:creationId xmlns:a16="http://schemas.microsoft.com/office/drawing/2014/main" id="{9998632B-734B-49EF-94E4-623725DC57E4}"/>
                </a:ext>
              </a:extLst>
            </p:cNvPr>
            <p:cNvSpPr/>
            <p:nvPr/>
          </p:nvSpPr>
          <p:spPr bwMode="auto">
            <a:xfrm>
              <a:off x="8378024" y="2009254"/>
              <a:ext cx="1117602"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Smart Cities</a:t>
              </a:r>
            </a:p>
          </p:txBody>
        </p:sp>
        <p:sp>
          <p:nvSpPr>
            <p:cNvPr id="88" name="Rectangle 87">
              <a:extLst>
                <a:ext uri="{FF2B5EF4-FFF2-40B4-BE49-F238E27FC236}">
                  <a16:creationId xmlns:a16="http://schemas.microsoft.com/office/drawing/2014/main" id="{B9758776-5906-4C5A-A133-798B0254FFFB}"/>
                </a:ext>
              </a:extLst>
            </p:cNvPr>
            <p:cNvSpPr/>
            <p:nvPr/>
          </p:nvSpPr>
          <p:spPr bwMode="auto">
            <a:xfrm>
              <a:off x="9529881" y="2009253"/>
              <a:ext cx="103584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Healthcare</a:t>
              </a:r>
            </a:p>
          </p:txBody>
        </p:sp>
        <p:sp>
          <p:nvSpPr>
            <p:cNvPr id="89" name="Rectangle 88">
              <a:extLst>
                <a:ext uri="{FF2B5EF4-FFF2-40B4-BE49-F238E27FC236}">
                  <a16:creationId xmlns:a16="http://schemas.microsoft.com/office/drawing/2014/main" id="{F9D7F49A-129E-476B-85A2-DA31B3AA4A90}"/>
                </a:ext>
              </a:extLst>
            </p:cNvPr>
            <p:cNvSpPr/>
            <p:nvPr/>
          </p:nvSpPr>
          <p:spPr bwMode="auto">
            <a:xfrm>
              <a:off x="10599984" y="2009252"/>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Transportation</a:t>
              </a:r>
            </a:p>
          </p:txBody>
        </p:sp>
        <p:sp>
          <p:nvSpPr>
            <p:cNvPr id="90" name="Rectangle 89">
              <a:extLst>
                <a:ext uri="{FF2B5EF4-FFF2-40B4-BE49-F238E27FC236}">
                  <a16:creationId xmlns:a16="http://schemas.microsoft.com/office/drawing/2014/main" id="{5298821C-3BAB-4B56-8325-017016275F99}"/>
                </a:ext>
              </a:extLst>
            </p:cNvPr>
            <p:cNvSpPr/>
            <p:nvPr/>
          </p:nvSpPr>
          <p:spPr bwMode="auto">
            <a:xfrm>
              <a:off x="4413404" y="2009251"/>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Manufacturing</a:t>
              </a:r>
            </a:p>
          </p:txBody>
        </p:sp>
      </p:grpSp>
      <p:cxnSp>
        <p:nvCxnSpPr>
          <p:cNvPr id="93" name="Straight Connector 92">
            <a:extLst>
              <a:ext uri="{FF2B5EF4-FFF2-40B4-BE49-F238E27FC236}">
                <a16:creationId xmlns:a16="http://schemas.microsoft.com/office/drawing/2014/main" id="{432ECBA3-3534-4B8B-AF9D-BB82D93B4212}"/>
              </a:ext>
            </a:extLst>
          </p:cNvPr>
          <p:cNvCxnSpPr>
            <a:cxnSpLocks/>
          </p:cNvCxnSpPr>
          <p:nvPr/>
        </p:nvCxnSpPr>
        <p:spPr>
          <a:xfrm>
            <a:off x="377050" y="5068336"/>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4" name="Rectangle 93">
            <a:extLst>
              <a:ext uri="{FF2B5EF4-FFF2-40B4-BE49-F238E27FC236}">
                <a16:creationId xmlns:a16="http://schemas.microsoft.com/office/drawing/2014/main" id="{2DA0A4C4-07CC-4F3D-B0EF-F2E88F3876D0}"/>
              </a:ext>
            </a:extLst>
          </p:cNvPr>
          <p:cNvSpPr/>
          <p:nvPr/>
        </p:nvSpPr>
        <p:spPr bwMode="auto">
          <a:xfrm>
            <a:off x="396319" y="5524875"/>
            <a:ext cx="2038001"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&amp; Edge Device Support</a:t>
            </a:r>
          </a:p>
        </p:txBody>
      </p:sp>
      <p:sp>
        <p:nvSpPr>
          <p:cNvPr id="16" name="Rectangle 15">
            <a:extLst>
              <a:ext uri="{FF2B5EF4-FFF2-40B4-BE49-F238E27FC236}">
                <a16:creationId xmlns:a16="http://schemas.microsoft.com/office/drawing/2014/main" id="{1C6BFB5A-4CDB-44BF-B60C-3BAF548B08DF}"/>
              </a:ext>
            </a:extLst>
          </p:cNvPr>
          <p:cNvSpPr/>
          <p:nvPr/>
        </p:nvSpPr>
        <p:spPr>
          <a:xfrm>
            <a:off x="3329778" y="3536571"/>
            <a:ext cx="7397798" cy="140076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Hub</a:t>
            </a:r>
          </a:p>
          <a:p>
            <a:pPr defTabSz="950377" fontAlgn="base">
              <a:lnSpc>
                <a:spcPct val="90000"/>
              </a:lnSpc>
              <a:spcBef>
                <a:spcPct val="0"/>
              </a:spcBef>
              <a:spcAft>
                <a:spcPts val="408"/>
              </a:spcAft>
              <a:defRPr/>
            </a:pPr>
            <a:r>
              <a:rPr lang="en-US" sz="1224" i="1" kern="0" dirty="0">
                <a:latin typeface="Segoe UI"/>
                <a:ea typeface="Arial Unicode MS" pitchFamily="34" charset="-128"/>
                <a:cs typeface="Segoe UI" pitchFamily="34" charset="0"/>
              </a:rPr>
              <a:t>Azure IoT Hub Device</a:t>
            </a:r>
            <a:br>
              <a:rPr lang="en-US" sz="1224" i="1" kern="0" dirty="0">
                <a:latin typeface="Segoe UI"/>
                <a:ea typeface="Arial Unicode MS" pitchFamily="34" charset="-128"/>
                <a:cs typeface="Segoe UI" pitchFamily="34" charset="0"/>
              </a:rPr>
            </a:br>
            <a:r>
              <a:rPr lang="en-US" sz="1224" i="1" kern="0" dirty="0">
                <a:latin typeface="Segoe UI"/>
                <a:ea typeface="Arial Unicode MS" pitchFamily="34" charset="-128"/>
                <a:cs typeface="Segoe UI" pitchFamily="34" charset="0"/>
              </a:rPr>
              <a:t>Provisioning Service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Digital Twins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Time Series Insights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Maps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Security Center for IoT</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Cosmos DB</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AI</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Cognitive Services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Logic Apps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Active Directory</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Monitor</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DevOps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Power BI</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Data Share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Spatial Anchors </a:t>
            </a:r>
          </a:p>
        </p:txBody>
      </p:sp>
      <p:sp>
        <p:nvSpPr>
          <p:cNvPr id="17" name="Rectangle 16">
            <a:extLst>
              <a:ext uri="{FF2B5EF4-FFF2-40B4-BE49-F238E27FC236}">
                <a16:creationId xmlns:a16="http://schemas.microsoft.com/office/drawing/2014/main" id="{B3CC8A4C-5731-4C9A-8007-43DCAC5C5CAA}"/>
              </a:ext>
            </a:extLst>
          </p:cNvPr>
          <p:cNvSpPr/>
          <p:nvPr/>
        </p:nvSpPr>
        <p:spPr>
          <a:xfrm>
            <a:off x="3350269" y="5140093"/>
            <a:ext cx="7397793" cy="116373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RTOS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Sphere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Device SDK</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Edge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Stack Edge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Windows IoT </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Certified for IoT—Device Catalog</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Storage </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SQL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Functions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Cognitive Services</a:t>
            </a:r>
          </a:p>
        </p:txBody>
      </p:sp>
      <p:sp>
        <p:nvSpPr>
          <p:cNvPr id="4" name="Rectangle 3">
            <a:extLst>
              <a:ext uri="{FF2B5EF4-FFF2-40B4-BE49-F238E27FC236}">
                <a16:creationId xmlns:a16="http://schemas.microsoft.com/office/drawing/2014/main" id="{566AA24D-DEA4-4456-8F47-F1D48859AD9D}"/>
              </a:ext>
            </a:extLst>
          </p:cNvPr>
          <p:cNvSpPr/>
          <p:nvPr/>
        </p:nvSpPr>
        <p:spPr bwMode="auto">
          <a:xfrm>
            <a:off x="3350269" y="3713167"/>
            <a:ext cx="1666400" cy="344065"/>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2212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TR18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1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4.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WHITE TEMPLATE">
  <a:themeElements>
    <a:clrScheme name="BT - Dk Blue on white - variety">
      <a:dk1>
        <a:srgbClr val="353535"/>
      </a:dk1>
      <a:lt1>
        <a:srgbClr val="FFFFFF"/>
      </a:lt1>
      <a:dk2>
        <a:srgbClr val="002050"/>
      </a:dk2>
      <a:lt2>
        <a:srgbClr val="EAEAEA"/>
      </a:lt2>
      <a:accent1>
        <a:srgbClr val="002050"/>
      </a:accent1>
      <a:accent2>
        <a:srgbClr val="0078D7"/>
      </a:accent2>
      <a:accent3>
        <a:srgbClr val="BAD80A"/>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 in Healthcare - Initial Readout 09112017.potx" id="{6BA6A923-2E53-47F8-B984-64C132B94D3C}" vid="{B72B99C5-7B62-4838-97FA-3CB9F6C9653D}"/>
    </a:ext>
  </a:extLst>
</a:theme>
</file>

<file path=ppt/theme/theme7.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8.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69DC4342-2318-4762-A750-5C5BA2F26D46}" vid="{FAEBA758-B562-48ED-9CE3-F09510E05DD5}"/>
    </a:ext>
  </a:extLst>
</a:theme>
</file>

<file path=ppt/theme/theme9.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45fd1702-be4e-48e0-be48-d08fcd2b0eb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2FBD762F92671428E3129BC9BE04329" ma:contentTypeVersion="15" ma:contentTypeDescription="Create a new document." ma:contentTypeScope="" ma:versionID="5a38c8aabf6fcf7c4f9dbc8e5513e24f">
  <xsd:schema xmlns:xsd="http://www.w3.org/2001/XMLSchema" xmlns:xs="http://www.w3.org/2001/XMLSchema" xmlns:p="http://schemas.microsoft.com/office/2006/metadata/properties" xmlns:ns1="http://schemas.microsoft.com/sharepoint/v3" xmlns:ns2="45fd1702-be4e-48e0-be48-d08fcd2b0eb0" xmlns:ns3="46ffbf7e-ffb6-4569-8975-0ae4aca1e281" targetNamespace="http://schemas.microsoft.com/office/2006/metadata/properties" ma:root="true" ma:fieldsID="35487027a73909aab95553d40f68b8f5" ns1:_="" ns2:_="" ns3:_="">
    <xsd:import namespace="http://schemas.microsoft.com/sharepoint/v3"/>
    <xsd:import namespace="45fd1702-be4e-48e0-be48-d08fcd2b0eb0"/>
    <xsd:import namespace="46ffbf7e-ffb6-4569-8975-0ae4aca1e28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fd1702-be4e-48e0-be48-d08fcd2b0eb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6ffbf7e-ffb6-4569-8975-0ae4aca1e28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infopath/2007/PartnerControls"/>
    <ds:schemaRef ds:uri="http://purl.org/dc/terms/"/>
    <ds:schemaRef ds:uri="46ffbf7e-ffb6-4569-8975-0ae4aca1e281"/>
    <ds:schemaRef ds:uri="http://purl.org/dc/elements/1.1/"/>
    <ds:schemaRef ds:uri="45fd1702-be4e-48e0-be48-d08fcd2b0eb0"/>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C31552C-B2EA-42A4-B7C8-9B9BA3734C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5fd1702-be4e-48e0-be48-d08fcd2b0eb0"/>
    <ds:schemaRef ds:uri="46ffbf7e-ffb6-4569-8975-0ae4aca1e2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9082</TotalTime>
  <Words>2474</Words>
  <Application>Microsoft Office PowerPoint</Application>
  <PresentationFormat>Custom</PresentationFormat>
  <Paragraphs>359</Paragraphs>
  <Slides>25</Slides>
  <Notes>18</Notes>
  <HiddenSlides>0</HiddenSlides>
  <MMClips>0</MMClips>
  <ScaleCrop>false</ScaleCrop>
  <HeadingPairs>
    <vt:vector size="6" baseType="variant">
      <vt:variant>
        <vt:lpstr>Fonts Used</vt:lpstr>
      </vt:variant>
      <vt:variant>
        <vt:i4>8</vt:i4>
      </vt:variant>
      <vt:variant>
        <vt:lpstr>Theme</vt:lpstr>
      </vt:variant>
      <vt:variant>
        <vt:i4>14</vt:i4>
      </vt:variant>
      <vt:variant>
        <vt:lpstr>Slide Titles</vt:lpstr>
      </vt:variant>
      <vt:variant>
        <vt:i4>25</vt:i4>
      </vt:variant>
    </vt:vector>
  </HeadingPairs>
  <TitlesOfParts>
    <vt:vector size="47" baseType="lpstr">
      <vt:lpstr>&amp;quot</vt:lpstr>
      <vt:lpstr>Arial</vt:lpstr>
      <vt:lpstr>Calibri</vt:lpstr>
      <vt:lpstr>Segoe UI</vt:lpstr>
      <vt:lpstr>Segoe UI Light</vt:lpstr>
      <vt:lpstr>Segoe UI Semibold</vt:lpstr>
      <vt:lpstr>Segoe UI Semilight</vt:lpstr>
      <vt:lpstr>Wingdings</vt:lpstr>
      <vt:lpstr>Dynamics 365</vt:lpstr>
      <vt:lpstr>Azure 1</vt:lpstr>
      <vt:lpstr>1_Azure 1</vt:lpstr>
      <vt:lpstr>3_Azure 1</vt:lpstr>
      <vt:lpstr>2_Dynamics 365</vt:lpstr>
      <vt:lpstr>WHITE TEMPLATE</vt:lpstr>
      <vt:lpstr>Azure Dev Light - 2018H2</vt:lpstr>
      <vt:lpstr>9-51056_Build 2019 Breakout_White Template</vt:lpstr>
      <vt:lpstr>9-51120_Microsoft_Ready_Template_Light</vt:lpstr>
      <vt:lpstr>2_Azure 1</vt:lpstr>
      <vt:lpstr>1_Dynamics 365</vt:lpstr>
      <vt:lpstr>TR18_BO_CT_Template_16x9</vt:lpstr>
      <vt:lpstr>5-50203_Microsoft_Ignite_Template</vt:lpstr>
      <vt:lpstr>1_9-51120_Microsoft_Ready_Template_Light</vt:lpstr>
      <vt:lpstr>Build end-to-end IoT solutions Device provisioning at scale </vt:lpstr>
      <vt:lpstr>Build end-to-end IoT solutions – Workshop Series</vt:lpstr>
      <vt:lpstr>Device provisioning at scale</vt:lpstr>
      <vt:lpstr>Biggest challenges with devices</vt:lpstr>
      <vt:lpstr>IoT Device Management Lifecycle</vt:lpstr>
      <vt:lpstr>Why provisioning is hard today</vt:lpstr>
      <vt:lpstr>Device Provisioning Service (DPS) brief feature overview</vt:lpstr>
      <vt:lpstr>A Selection of Scenarios</vt:lpstr>
      <vt:lpstr>Microsoft IoT </vt:lpstr>
      <vt:lpstr>Provisioning</vt:lpstr>
      <vt:lpstr>Azure IoT Hub</vt:lpstr>
      <vt:lpstr>Provision Challenges</vt:lpstr>
      <vt:lpstr>IoT Hub Device Provisioning Service</vt:lpstr>
      <vt:lpstr>Provisioning with IoT Hub Device Provisioning Service</vt:lpstr>
      <vt:lpstr>Re-Provisioning at Scale</vt:lpstr>
      <vt:lpstr>IoT Hub &amp; Device Provisioning Service Support </vt:lpstr>
      <vt:lpstr>Device provisioning at scale</vt:lpstr>
      <vt:lpstr>Azure IoT Hub tools</vt:lpstr>
      <vt:lpstr>Azure IoT Device Workbench for VS Code</vt:lpstr>
      <vt:lpstr>Device provisioning at scale</vt:lpstr>
      <vt:lpstr>Device provisioning at scale</vt:lpstr>
      <vt:lpstr>Get Started Now!</vt:lpstr>
      <vt:lpstr>Learn how to get started with IoT</vt:lpstr>
      <vt:lpstr>IoT Show</vt:lpstr>
      <vt:lpstr>IoT Tech Community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Details</dc:title>
  <dc:creator>Jaishree Subramania</dc:creator>
  <cp:lastModifiedBy>Diana Phillips</cp:lastModifiedBy>
  <cp:revision>62</cp:revision>
  <dcterms:created xsi:type="dcterms:W3CDTF">2019-08-28T16:41:45Z</dcterms:created>
  <dcterms:modified xsi:type="dcterms:W3CDTF">2020-05-04T22:55:39Z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jamandan@microsoft.com</vt:lpwstr>
  </property>
  <property fmtid="{D5CDD505-2E9C-101B-9397-08002B2CF9AE}" pid="5" name="MSIP_Label_f42aa342-8706-4288-bd11-ebb85995028c_SetDate">
    <vt:lpwstr>2019-08-28T23:40:49.6778517Z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c755eaf5-2ee7-4ad5-8545-874f113893fa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0x01010082FBD762F92671428E3129BC9BE04329</vt:lpwstr>
  </property>
</Properties>
</file>